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8" r:id="rId6"/>
    <p:sldId id="269" r:id="rId7"/>
    <p:sldId id="271" r:id="rId8"/>
    <p:sldId id="4243" r:id="rId9"/>
    <p:sldId id="4232" r:id="rId10"/>
    <p:sldId id="324" r:id="rId11"/>
    <p:sldId id="4241" r:id="rId12"/>
    <p:sldId id="4244" r:id="rId13"/>
    <p:sldId id="262" r:id="rId14"/>
    <p:sldId id="4242" r:id="rId15"/>
    <p:sldId id="329" r:id="rId16"/>
    <p:sldId id="4219" r:id="rId17"/>
    <p:sldId id="4224" r:id="rId18"/>
    <p:sldId id="267" r:id="rId19"/>
    <p:sldId id="4225" r:id="rId20"/>
    <p:sldId id="42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BAAC6C-BDFE-154B-B328-F027DED6F4B1}">
          <p14:sldIdLst>
            <p14:sldId id="256"/>
            <p14:sldId id="258"/>
            <p14:sldId id="269"/>
            <p14:sldId id="271"/>
          </p14:sldIdLst>
        </p14:section>
        <p14:section name="DigitalWorkspace" id="{8A827039-8806-0B43-AA43-D472AA25CF78}">
          <p14:sldIdLst>
            <p14:sldId id="4243"/>
            <p14:sldId id="4232"/>
            <p14:sldId id="324"/>
            <p14:sldId id="4241"/>
            <p14:sldId id="4244"/>
            <p14:sldId id="262"/>
          </p14:sldIdLst>
        </p14:section>
        <p14:section name="Wireframes" id="{32BA867C-B601-CE4D-9E6B-FE72E965E4DE}">
          <p14:sldIdLst>
            <p14:sldId id="4242"/>
            <p14:sldId id="329"/>
            <p14:sldId id="4219"/>
            <p14:sldId id="4224"/>
          </p14:sldIdLst>
        </p14:section>
        <p14:section name="NextSteps" id="{54D2AC47-8BD2-2A4C-B184-C34CDFA8987F}">
          <p14:sldIdLst>
            <p14:sldId id="267"/>
            <p14:sldId id="4225"/>
            <p14:sldId id="42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14C"/>
    <a:srgbClr val="011C4A"/>
    <a:srgbClr val="202129"/>
    <a:srgbClr val="D0CECE"/>
    <a:srgbClr val="001D4A"/>
    <a:srgbClr val="4D59E1"/>
    <a:srgbClr val="18B9C5"/>
    <a:srgbClr val="F2F2F2"/>
    <a:srgbClr val="00245C"/>
    <a:srgbClr val="19B9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CA8C5-C38E-0340-9355-E7EF6C7F9EFB}" v="50" dt="2020-12-16T13:59:18.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p:restoredTop sz="97481"/>
  </p:normalViewPr>
  <p:slideViewPr>
    <p:cSldViewPr snapToGrid="0">
      <p:cViewPr varScale="1">
        <p:scale>
          <a:sx n="128" d="100"/>
          <a:sy n="128" d="100"/>
        </p:scale>
        <p:origin x="2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t Sedcole" userId="6b5a407e-9c3e-44fd-9377-36e0168fe4f0" providerId="ADAL" clId="{9702DB33-52D0-854A-93C1-5F5A7D9207D8}"/>
    <pc:docChg chg="undo redo custSel addSld delSld modSld sldOrd modSection">
      <pc:chgData name="Brett Sedcole" userId="6b5a407e-9c3e-44fd-9377-36e0168fe4f0" providerId="ADAL" clId="{9702DB33-52D0-854A-93C1-5F5A7D9207D8}" dt="2020-08-13T07:04:43.337" v="3366" actId="2696"/>
      <pc:docMkLst>
        <pc:docMk/>
      </pc:docMkLst>
      <pc:sldChg chg="del">
        <pc:chgData name="Brett Sedcole" userId="6b5a407e-9c3e-44fd-9377-36e0168fe4f0" providerId="ADAL" clId="{9702DB33-52D0-854A-93C1-5F5A7D9207D8}" dt="2020-08-07T08:15:28.709" v="1191" actId="2696"/>
        <pc:sldMkLst>
          <pc:docMk/>
          <pc:sldMk cId="2079756453" sldId="261"/>
        </pc:sldMkLst>
      </pc:sldChg>
      <pc:sldChg chg="del">
        <pc:chgData name="Brett Sedcole" userId="6b5a407e-9c3e-44fd-9377-36e0168fe4f0" providerId="ADAL" clId="{9702DB33-52D0-854A-93C1-5F5A7D9207D8}" dt="2020-08-07T08:27:32.813" v="1544" actId="2696"/>
        <pc:sldMkLst>
          <pc:docMk/>
          <pc:sldMk cId="2440986450" sldId="262"/>
        </pc:sldMkLst>
      </pc:sldChg>
      <pc:sldChg chg="modSp mod">
        <pc:chgData name="Brett Sedcole" userId="6b5a407e-9c3e-44fd-9377-36e0168fe4f0" providerId="ADAL" clId="{9702DB33-52D0-854A-93C1-5F5A7D9207D8}" dt="2020-08-12T12:10:18.678" v="3185" actId="20577"/>
        <pc:sldMkLst>
          <pc:docMk/>
          <pc:sldMk cId="1815048326" sldId="324"/>
        </pc:sldMkLst>
        <pc:spChg chg="mod">
          <ac:chgData name="Brett Sedcole" userId="6b5a407e-9c3e-44fd-9377-36e0168fe4f0" providerId="ADAL" clId="{9702DB33-52D0-854A-93C1-5F5A7D9207D8}" dt="2020-08-11T09:08:57.599" v="2692" actId="14100"/>
          <ac:spMkLst>
            <pc:docMk/>
            <pc:sldMk cId="1815048326" sldId="324"/>
            <ac:spMk id="2" creationId="{2D751B16-0167-F841-A752-0002B04C66AA}"/>
          </ac:spMkLst>
        </pc:spChg>
        <pc:spChg chg="mod">
          <ac:chgData name="Brett Sedcole" userId="6b5a407e-9c3e-44fd-9377-36e0168fe4f0" providerId="ADAL" clId="{9702DB33-52D0-854A-93C1-5F5A7D9207D8}" dt="2020-08-07T08:10:57.176" v="935" actId="1076"/>
          <ac:spMkLst>
            <pc:docMk/>
            <pc:sldMk cId="1815048326" sldId="324"/>
            <ac:spMk id="3" creationId="{CFDD8960-E5C6-634C-92E4-6C4FF02A1BEF}"/>
          </ac:spMkLst>
        </pc:spChg>
        <pc:spChg chg="mod">
          <ac:chgData name="Brett Sedcole" userId="6b5a407e-9c3e-44fd-9377-36e0168fe4f0" providerId="ADAL" clId="{9702DB33-52D0-854A-93C1-5F5A7D9207D8}" dt="2020-08-12T12:09:26.055" v="3139" actId="20577"/>
          <ac:spMkLst>
            <pc:docMk/>
            <pc:sldMk cId="1815048326" sldId="324"/>
            <ac:spMk id="4" creationId="{A891B429-4DA4-2049-B1C2-54AA2772FDB7}"/>
          </ac:spMkLst>
        </pc:spChg>
        <pc:spChg chg="mod">
          <ac:chgData name="Brett Sedcole" userId="6b5a407e-9c3e-44fd-9377-36e0168fe4f0" providerId="ADAL" clId="{9702DB33-52D0-854A-93C1-5F5A7D9207D8}" dt="2020-08-12T12:10:18.678" v="3185" actId="20577"/>
          <ac:spMkLst>
            <pc:docMk/>
            <pc:sldMk cId="1815048326" sldId="324"/>
            <ac:spMk id="5" creationId="{57CF7D31-FE0C-F546-AA35-8511DCC18D1E}"/>
          </ac:spMkLst>
        </pc:spChg>
        <pc:spChg chg="mod">
          <ac:chgData name="Brett Sedcole" userId="6b5a407e-9c3e-44fd-9377-36e0168fe4f0" providerId="ADAL" clId="{9702DB33-52D0-854A-93C1-5F5A7D9207D8}" dt="2020-08-11T09:09:00.780" v="2693" actId="14100"/>
          <ac:spMkLst>
            <pc:docMk/>
            <pc:sldMk cId="1815048326" sldId="324"/>
            <ac:spMk id="9" creationId="{31DF48F2-8BBE-5346-BE7D-B055BEDDD7A2}"/>
          </ac:spMkLst>
        </pc:spChg>
      </pc:sldChg>
      <pc:sldChg chg="modSp del">
        <pc:chgData name="Brett Sedcole" userId="6b5a407e-9c3e-44fd-9377-36e0168fe4f0" providerId="ADAL" clId="{9702DB33-52D0-854A-93C1-5F5A7D9207D8}" dt="2020-08-11T10:08:50.081" v="2736" actId="2696"/>
        <pc:sldMkLst>
          <pc:docMk/>
          <pc:sldMk cId="3159864709" sldId="325"/>
        </pc:sldMkLst>
        <pc:picChg chg="mod">
          <ac:chgData name="Brett Sedcole" userId="6b5a407e-9c3e-44fd-9377-36e0168fe4f0" providerId="ADAL" clId="{9702DB33-52D0-854A-93C1-5F5A7D9207D8}" dt="2020-08-07T11:13:31.554" v="1562" actId="14826"/>
          <ac:picMkLst>
            <pc:docMk/>
            <pc:sldMk cId="3159864709" sldId="325"/>
            <ac:picMk id="5" creationId="{EA12F99A-8BED-9F45-B86E-EC705AAB8A38}"/>
          </ac:picMkLst>
        </pc:picChg>
      </pc:sldChg>
      <pc:sldChg chg="addSp delSp modSp mod">
        <pc:chgData name="Brett Sedcole" userId="6b5a407e-9c3e-44fd-9377-36e0168fe4f0" providerId="ADAL" clId="{9702DB33-52D0-854A-93C1-5F5A7D9207D8}" dt="2020-08-11T10:11:02.026" v="2798" actId="20577"/>
        <pc:sldMkLst>
          <pc:docMk/>
          <pc:sldMk cId="880724117" sldId="329"/>
        </pc:sldMkLst>
        <pc:spChg chg="mod">
          <ac:chgData name="Brett Sedcole" userId="6b5a407e-9c3e-44fd-9377-36e0168fe4f0" providerId="ADAL" clId="{9702DB33-52D0-854A-93C1-5F5A7D9207D8}" dt="2020-08-11T10:11:02.026" v="2798" actId="20577"/>
          <ac:spMkLst>
            <pc:docMk/>
            <pc:sldMk cId="880724117" sldId="329"/>
            <ac:spMk id="3" creationId="{A23D327C-466A-DD49-8C37-376E5B58C26D}"/>
          </ac:spMkLst>
        </pc:spChg>
        <pc:spChg chg="mod">
          <ac:chgData name="Brett Sedcole" userId="6b5a407e-9c3e-44fd-9377-36e0168fe4f0" providerId="ADAL" clId="{9702DB33-52D0-854A-93C1-5F5A7D9207D8}" dt="2020-08-11T10:09:14.017" v="2739" actId="1076"/>
          <ac:spMkLst>
            <pc:docMk/>
            <pc:sldMk cId="880724117" sldId="329"/>
            <ac:spMk id="26" creationId="{F663E0E2-DECD-C94A-8952-6B0AA3DE605C}"/>
          </ac:spMkLst>
        </pc:spChg>
        <pc:spChg chg="add del mod">
          <ac:chgData name="Brett Sedcole" userId="6b5a407e-9c3e-44fd-9377-36e0168fe4f0" providerId="ADAL" clId="{9702DB33-52D0-854A-93C1-5F5A7D9207D8}" dt="2020-08-07T13:32:14.864" v="1658" actId="1076"/>
          <ac:spMkLst>
            <pc:docMk/>
            <pc:sldMk cId="880724117" sldId="329"/>
            <ac:spMk id="30" creationId="{A00AEB7E-6855-D041-B0A4-C1EB78DCBF92}"/>
          </ac:spMkLst>
        </pc:spChg>
        <pc:picChg chg="mod">
          <ac:chgData name="Brett Sedcole" userId="6b5a407e-9c3e-44fd-9377-36e0168fe4f0" providerId="ADAL" clId="{9702DB33-52D0-854A-93C1-5F5A7D9207D8}" dt="2020-08-11T10:09:14.017" v="2739" actId="1076"/>
          <ac:picMkLst>
            <pc:docMk/>
            <pc:sldMk cId="880724117" sldId="329"/>
            <ac:picMk id="27" creationId="{AC2DC77D-8EF4-C240-9B6B-A03F0693999E}"/>
          </ac:picMkLst>
        </pc:picChg>
      </pc:sldChg>
      <pc:sldChg chg="del">
        <pc:chgData name="Brett Sedcole" userId="6b5a407e-9c3e-44fd-9377-36e0168fe4f0" providerId="ADAL" clId="{9702DB33-52D0-854A-93C1-5F5A7D9207D8}" dt="2020-08-07T08:34:41.489" v="1561" actId="2696"/>
        <pc:sldMkLst>
          <pc:docMk/>
          <pc:sldMk cId="3318530130" sldId="330"/>
        </pc:sldMkLst>
      </pc:sldChg>
      <pc:sldChg chg="del">
        <pc:chgData name="Brett Sedcole" userId="6b5a407e-9c3e-44fd-9377-36e0168fe4f0" providerId="ADAL" clId="{9702DB33-52D0-854A-93C1-5F5A7D9207D8}" dt="2020-08-11T09:45:30.042" v="2720" actId="2696"/>
        <pc:sldMkLst>
          <pc:docMk/>
          <pc:sldMk cId="1774230740" sldId="347"/>
        </pc:sldMkLst>
      </pc:sldChg>
      <pc:sldChg chg="addSp delSp modSp add mod">
        <pc:chgData name="Brett Sedcole" userId="6b5a407e-9c3e-44fd-9377-36e0168fe4f0" providerId="ADAL" clId="{9702DB33-52D0-854A-93C1-5F5A7D9207D8}" dt="2020-08-12T12:08:51.494" v="3113" actId="14100"/>
        <pc:sldMkLst>
          <pc:docMk/>
          <pc:sldMk cId="2005248467" sldId="347"/>
        </pc:sldMkLst>
        <pc:spChg chg="mod">
          <ac:chgData name="Brett Sedcole" userId="6b5a407e-9c3e-44fd-9377-36e0168fe4f0" providerId="ADAL" clId="{9702DB33-52D0-854A-93C1-5F5A7D9207D8}" dt="2020-08-12T12:08:15.422" v="3105" actId="27636"/>
          <ac:spMkLst>
            <pc:docMk/>
            <pc:sldMk cId="2005248467" sldId="347"/>
            <ac:spMk id="2" creationId="{3F0D4CC4-88CB-F64A-B57C-4B084544A29A}"/>
          </ac:spMkLst>
        </pc:spChg>
        <pc:spChg chg="add del mod">
          <ac:chgData name="Brett Sedcole" userId="6b5a407e-9c3e-44fd-9377-36e0168fe4f0" providerId="ADAL" clId="{9702DB33-52D0-854A-93C1-5F5A7D9207D8}" dt="2020-08-12T12:08:09.953" v="3102"/>
          <ac:spMkLst>
            <pc:docMk/>
            <pc:sldMk cId="2005248467" sldId="347"/>
            <ac:spMk id="4" creationId="{39FF13DF-CEA6-0548-8732-88B35927E639}"/>
          </ac:spMkLst>
        </pc:spChg>
        <pc:spChg chg="add del mod">
          <ac:chgData name="Brett Sedcole" userId="6b5a407e-9c3e-44fd-9377-36e0168fe4f0" providerId="ADAL" clId="{9702DB33-52D0-854A-93C1-5F5A7D9207D8}" dt="2020-08-12T12:08:09.953" v="3102"/>
          <ac:spMkLst>
            <pc:docMk/>
            <pc:sldMk cId="2005248467" sldId="347"/>
            <ac:spMk id="5" creationId="{36736D66-9FF0-1C41-AF59-16C7F889073F}"/>
          </ac:spMkLst>
        </pc:spChg>
        <pc:spChg chg="add del mod">
          <ac:chgData name="Brett Sedcole" userId="6b5a407e-9c3e-44fd-9377-36e0168fe4f0" providerId="ADAL" clId="{9702DB33-52D0-854A-93C1-5F5A7D9207D8}" dt="2020-08-12T12:08:09.953" v="3102"/>
          <ac:spMkLst>
            <pc:docMk/>
            <pc:sldMk cId="2005248467" sldId="347"/>
            <ac:spMk id="6" creationId="{B367B516-0A60-924A-AE88-76C780AEFE16}"/>
          </ac:spMkLst>
        </pc:spChg>
        <pc:spChg chg="mod">
          <ac:chgData name="Brett Sedcole" userId="6b5a407e-9c3e-44fd-9377-36e0168fe4f0" providerId="ADAL" clId="{9702DB33-52D0-854A-93C1-5F5A7D9207D8}" dt="2020-08-12T12:08:15.363" v="3104"/>
          <ac:spMkLst>
            <pc:docMk/>
            <pc:sldMk cId="2005248467" sldId="347"/>
            <ac:spMk id="7" creationId="{888C62CB-30DB-A445-965B-D2E47D29D85B}"/>
          </ac:spMkLst>
        </pc:spChg>
        <pc:spChg chg="add del mod">
          <ac:chgData name="Brett Sedcole" userId="6b5a407e-9c3e-44fd-9377-36e0168fe4f0" providerId="ADAL" clId="{9702DB33-52D0-854A-93C1-5F5A7D9207D8}" dt="2020-08-12T12:08:09.953" v="3102"/>
          <ac:spMkLst>
            <pc:docMk/>
            <pc:sldMk cId="2005248467" sldId="347"/>
            <ac:spMk id="8" creationId="{D933880A-387B-7E4E-A78A-8D5720216FA0}"/>
          </ac:spMkLst>
        </pc:spChg>
        <pc:spChg chg="add del mod">
          <ac:chgData name="Brett Sedcole" userId="6b5a407e-9c3e-44fd-9377-36e0168fe4f0" providerId="ADAL" clId="{9702DB33-52D0-854A-93C1-5F5A7D9207D8}" dt="2020-08-12T12:08:09.953" v="3102"/>
          <ac:spMkLst>
            <pc:docMk/>
            <pc:sldMk cId="2005248467" sldId="347"/>
            <ac:spMk id="9" creationId="{500984D8-AF3D-654B-9173-71FF1BA6002B}"/>
          </ac:spMkLst>
        </pc:spChg>
        <pc:spChg chg="add del mod">
          <ac:chgData name="Brett Sedcole" userId="6b5a407e-9c3e-44fd-9377-36e0168fe4f0" providerId="ADAL" clId="{9702DB33-52D0-854A-93C1-5F5A7D9207D8}" dt="2020-08-12T12:08:09.953" v="3102"/>
          <ac:spMkLst>
            <pc:docMk/>
            <pc:sldMk cId="2005248467" sldId="347"/>
            <ac:spMk id="10" creationId="{6E68F793-3FD4-144E-94A1-98D7C1AF79E1}"/>
          </ac:spMkLst>
        </pc:spChg>
        <pc:spChg chg="add del mod">
          <ac:chgData name="Brett Sedcole" userId="6b5a407e-9c3e-44fd-9377-36e0168fe4f0" providerId="ADAL" clId="{9702DB33-52D0-854A-93C1-5F5A7D9207D8}" dt="2020-08-12T12:08:09.953" v="3102"/>
          <ac:spMkLst>
            <pc:docMk/>
            <pc:sldMk cId="2005248467" sldId="347"/>
            <ac:spMk id="11" creationId="{9735B67E-CE2A-6045-B84F-F89ECE148AD9}"/>
          </ac:spMkLst>
        </pc:spChg>
        <pc:spChg chg="add del mod">
          <ac:chgData name="Brett Sedcole" userId="6b5a407e-9c3e-44fd-9377-36e0168fe4f0" providerId="ADAL" clId="{9702DB33-52D0-854A-93C1-5F5A7D9207D8}" dt="2020-08-12T12:08:09.953" v="3102"/>
          <ac:spMkLst>
            <pc:docMk/>
            <pc:sldMk cId="2005248467" sldId="347"/>
            <ac:spMk id="12" creationId="{B623CEFB-570A-CF4A-BD0A-F4402EE07E78}"/>
          </ac:spMkLst>
        </pc:spChg>
        <pc:spChg chg="add del mod">
          <ac:chgData name="Brett Sedcole" userId="6b5a407e-9c3e-44fd-9377-36e0168fe4f0" providerId="ADAL" clId="{9702DB33-52D0-854A-93C1-5F5A7D9207D8}" dt="2020-08-12T12:08:15.363" v="3104"/>
          <ac:spMkLst>
            <pc:docMk/>
            <pc:sldMk cId="2005248467" sldId="347"/>
            <ac:spMk id="13" creationId="{2D8C2F38-8545-2B42-954E-31CC9CF0A696}"/>
          </ac:spMkLst>
        </pc:spChg>
        <pc:spChg chg="mod">
          <ac:chgData name="Brett Sedcole" userId="6b5a407e-9c3e-44fd-9377-36e0168fe4f0" providerId="ADAL" clId="{9702DB33-52D0-854A-93C1-5F5A7D9207D8}" dt="2020-08-12T12:08:35.029" v="3109" actId="1076"/>
          <ac:spMkLst>
            <pc:docMk/>
            <pc:sldMk cId="2005248467" sldId="347"/>
            <ac:spMk id="14" creationId="{A936E9D2-8C4F-7C4A-89BE-BBE3B7F6CABE}"/>
          </ac:spMkLst>
        </pc:spChg>
        <pc:spChg chg="add del mod">
          <ac:chgData name="Brett Sedcole" userId="6b5a407e-9c3e-44fd-9377-36e0168fe4f0" providerId="ADAL" clId="{9702DB33-52D0-854A-93C1-5F5A7D9207D8}" dt="2020-08-12T12:08:15.363" v="3104"/>
          <ac:spMkLst>
            <pc:docMk/>
            <pc:sldMk cId="2005248467" sldId="347"/>
            <ac:spMk id="15" creationId="{7723FCF6-67C3-2149-B8D9-0FEAADBBE112}"/>
          </ac:spMkLst>
        </pc:spChg>
        <pc:spChg chg="add del mod">
          <ac:chgData name="Brett Sedcole" userId="6b5a407e-9c3e-44fd-9377-36e0168fe4f0" providerId="ADAL" clId="{9702DB33-52D0-854A-93C1-5F5A7D9207D8}" dt="2020-08-12T12:08:15.363" v="3104"/>
          <ac:spMkLst>
            <pc:docMk/>
            <pc:sldMk cId="2005248467" sldId="347"/>
            <ac:spMk id="16" creationId="{205F9185-EF3E-1541-BE9D-82E32D5E020B}"/>
          </ac:spMkLst>
        </pc:spChg>
        <pc:spChg chg="add del mod">
          <ac:chgData name="Brett Sedcole" userId="6b5a407e-9c3e-44fd-9377-36e0168fe4f0" providerId="ADAL" clId="{9702DB33-52D0-854A-93C1-5F5A7D9207D8}" dt="2020-08-12T12:08:15.363" v="3104"/>
          <ac:spMkLst>
            <pc:docMk/>
            <pc:sldMk cId="2005248467" sldId="347"/>
            <ac:spMk id="17" creationId="{9D4DC6D9-758B-EE49-87CF-A6307BF2AA7A}"/>
          </ac:spMkLst>
        </pc:spChg>
        <pc:spChg chg="add del mod">
          <ac:chgData name="Brett Sedcole" userId="6b5a407e-9c3e-44fd-9377-36e0168fe4f0" providerId="ADAL" clId="{9702DB33-52D0-854A-93C1-5F5A7D9207D8}" dt="2020-08-12T12:08:15.363" v="3104"/>
          <ac:spMkLst>
            <pc:docMk/>
            <pc:sldMk cId="2005248467" sldId="347"/>
            <ac:spMk id="19" creationId="{E933883E-1443-7F40-8628-2008C5978C00}"/>
          </ac:spMkLst>
        </pc:spChg>
        <pc:spChg chg="add del mod">
          <ac:chgData name="Brett Sedcole" userId="6b5a407e-9c3e-44fd-9377-36e0168fe4f0" providerId="ADAL" clId="{9702DB33-52D0-854A-93C1-5F5A7D9207D8}" dt="2020-08-12T12:08:15.363" v="3104"/>
          <ac:spMkLst>
            <pc:docMk/>
            <pc:sldMk cId="2005248467" sldId="347"/>
            <ac:spMk id="20" creationId="{14BA7802-AD6F-1440-8BC3-6AB77E2A5AB8}"/>
          </ac:spMkLst>
        </pc:spChg>
        <pc:spChg chg="add mod">
          <ac:chgData name="Brett Sedcole" userId="6b5a407e-9c3e-44fd-9377-36e0168fe4f0" providerId="ADAL" clId="{9702DB33-52D0-854A-93C1-5F5A7D9207D8}" dt="2020-08-12T12:08:27.904" v="3107"/>
          <ac:spMkLst>
            <pc:docMk/>
            <pc:sldMk cId="2005248467" sldId="347"/>
            <ac:spMk id="21" creationId="{FBBCC929-CC96-7647-80A9-3E6944E99911}"/>
          </ac:spMkLst>
        </pc:spChg>
        <pc:spChg chg="add del mod">
          <ac:chgData name="Brett Sedcole" userId="6b5a407e-9c3e-44fd-9377-36e0168fe4f0" providerId="ADAL" clId="{9702DB33-52D0-854A-93C1-5F5A7D9207D8}" dt="2020-08-12T12:08:18.332" v="3106" actId="478"/>
          <ac:spMkLst>
            <pc:docMk/>
            <pc:sldMk cId="2005248467" sldId="347"/>
            <ac:spMk id="22" creationId="{DD0AC886-4E09-6342-BDF0-E477A814D6AC}"/>
          </ac:spMkLst>
        </pc:spChg>
        <pc:spChg chg="mod topLvl">
          <ac:chgData name="Brett Sedcole" userId="6b5a407e-9c3e-44fd-9377-36e0168fe4f0" providerId="ADAL" clId="{9702DB33-52D0-854A-93C1-5F5A7D9207D8}" dt="2020-08-12T12:08:39.217" v="3110" actId="1076"/>
          <ac:spMkLst>
            <pc:docMk/>
            <pc:sldMk cId="2005248467" sldId="347"/>
            <ac:spMk id="28" creationId="{73AE4878-CD81-7C41-AB74-564EEC7A3E63}"/>
          </ac:spMkLst>
        </pc:spChg>
        <pc:spChg chg="mod topLvl">
          <ac:chgData name="Brett Sedcole" userId="6b5a407e-9c3e-44fd-9377-36e0168fe4f0" providerId="ADAL" clId="{9702DB33-52D0-854A-93C1-5F5A7D9207D8}" dt="2020-08-12T12:08:39.217" v="3110" actId="1076"/>
          <ac:spMkLst>
            <pc:docMk/>
            <pc:sldMk cId="2005248467" sldId="347"/>
            <ac:spMk id="30" creationId="{A059FC02-44FF-754F-A2D2-0403A51BB2C0}"/>
          </ac:spMkLst>
        </pc:spChg>
        <pc:spChg chg="mod topLvl">
          <ac:chgData name="Brett Sedcole" userId="6b5a407e-9c3e-44fd-9377-36e0168fe4f0" providerId="ADAL" clId="{9702DB33-52D0-854A-93C1-5F5A7D9207D8}" dt="2020-08-12T12:08:39.217" v="3110" actId="1076"/>
          <ac:spMkLst>
            <pc:docMk/>
            <pc:sldMk cId="2005248467" sldId="347"/>
            <ac:spMk id="31" creationId="{1DFE56F1-5338-B647-9271-F6CD3BF1E299}"/>
          </ac:spMkLst>
        </pc:spChg>
        <pc:spChg chg="mod topLvl">
          <ac:chgData name="Brett Sedcole" userId="6b5a407e-9c3e-44fd-9377-36e0168fe4f0" providerId="ADAL" clId="{9702DB33-52D0-854A-93C1-5F5A7D9207D8}" dt="2020-08-12T12:08:39.217" v="3110" actId="1076"/>
          <ac:spMkLst>
            <pc:docMk/>
            <pc:sldMk cId="2005248467" sldId="347"/>
            <ac:spMk id="32" creationId="{9801B113-0755-A44B-BF27-595E158B1913}"/>
          </ac:spMkLst>
        </pc:spChg>
        <pc:spChg chg="mod topLvl">
          <ac:chgData name="Brett Sedcole" userId="6b5a407e-9c3e-44fd-9377-36e0168fe4f0" providerId="ADAL" clId="{9702DB33-52D0-854A-93C1-5F5A7D9207D8}" dt="2020-08-12T12:08:39.217" v="3110" actId="1076"/>
          <ac:spMkLst>
            <pc:docMk/>
            <pc:sldMk cId="2005248467" sldId="347"/>
            <ac:spMk id="33" creationId="{2C978E6F-A2F0-F149-A730-61A059A8C071}"/>
          </ac:spMkLst>
        </pc:spChg>
        <pc:spChg chg="mod">
          <ac:chgData name="Brett Sedcole" userId="6b5a407e-9c3e-44fd-9377-36e0168fe4f0" providerId="ADAL" clId="{9702DB33-52D0-854A-93C1-5F5A7D9207D8}" dt="2020-08-12T12:08:15.363" v="3104"/>
          <ac:spMkLst>
            <pc:docMk/>
            <pc:sldMk cId="2005248467" sldId="347"/>
            <ac:spMk id="37" creationId="{2D074934-B6C0-9346-9216-DD8485B6B469}"/>
          </ac:spMkLst>
        </pc:spChg>
        <pc:spChg chg="mod">
          <ac:chgData name="Brett Sedcole" userId="6b5a407e-9c3e-44fd-9377-36e0168fe4f0" providerId="ADAL" clId="{9702DB33-52D0-854A-93C1-5F5A7D9207D8}" dt="2020-08-12T12:08:42.072" v="3111" actId="12"/>
          <ac:spMkLst>
            <pc:docMk/>
            <pc:sldMk cId="2005248467" sldId="347"/>
            <ac:spMk id="38" creationId="{C5F57821-3B8C-BE4C-B93E-4DC939F41BB1}"/>
          </ac:spMkLst>
        </pc:spChg>
        <pc:spChg chg="mod">
          <ac:chgData name="Brett Sedcole" userId="6b5a407e-9c3e-44fd-9377-36e0168fe4f0" providerId="ADAL" clId="{9702DB33-52D0-854A-93C1-5F5A7D9207D8}" dt="2020-08-12T12:08:51.494" v="3113" actId="14100"/>
          <ac:spMkLst>
            <pc:docMk/>
            <pc:sldMk cId="2005248467" sldId="347"/>
            <ac:spMk id="39" creationId="{D9FD9BE2-6687-C443-9AED-09D11076AD4C}"/>
          </ac:spMkLst>
        </pc:spChg>
        <pc:spChg chg="mod">
          <ac:chgData name="Brett Sedcole" userId="6b5a407e-9c3e-44fd-9377-36e0168fe4f0" providerId="ADAL" clId="{9702DB33-52D0-854A-93C1-5F5A7D9207D8}" dt="2020-08-12T12:08:42.072" v="3111" actId="12"/>
          <ac:spMkLst>
            <pc:docMk/>
            <pc:sldMk cId="2005248467" sldId="347"/>
            <ac:spMk id="40" creationId="{AAAA044E-03B5-7F4F-9C51-9FEEDE174C1D}"/>
          </ac:spMkLst>
        </pc:spChg>
        <pc:spChg chg="mod topLvl">
          <ac:chgData name="Brett Sedcole" userId="6b5a407e-9c3e-44fd-9377-36e0168fe4f0" providerId="ADAL" clId="{9702DB33-52D0-854A-93C1-5F5A7D9207D8}" dt="2020-08-12T12:08:39.217" v="3110" actId="1076"/>
          <ac:spMkLst>
            <pc:docMk/>
            <pc:sldMk cId="2005248467" sldId="347"/>
            <ac:spMk id="48" creationId="{0CE1CC46-A075-6741-BC5F-2632A4CEE1A5}"/>
          </ac:spMkLst>
        </pc:spChg>
        <pc:spChg chg="mod">
          <ac:chgData name="Brett Sedcole" userId="6b5a407e-9c3e-44fd-9377-36e0168fe4f0" providerId="ADAL" clId="{9702DB33-52D0-854A-93C1-5F5A7D9207D8}" dt="2020-08-12T12:08:39.217" v="3110" actId="1076"/>
          <ac:spMkLst>
            <pc:docMk/>
            <pc:sldMk cId="2005248467" sldId="347"/>
            <ac:spMk id="50" creationId="{4DC32CD0-1E9A-B841-9CB0-9F728B2DCDE8}"/>
          </ac:spMkLst>
        </pc:spChg>
        <pc:spChg chg="mod">
          <ac:chgData name="Brett Sedcole" userId="6b5a407e-9c3e-44fd-9377-36e0168fe4f0" providerId="ADAL" clId="{9702DB33-52D0-854A-93C1-5F5A7D9207D8}" dt="2020-08-12T12:08:39.217" v="3110" actId="1076"/>
          <ac:spMkLst>
            <pc:docMk/>
            <pc:sldMk cId="2005248467" sldId="347"/>
            <ac:spMk id="51" creationId="{805B22F4-C752-8F4A-83EF-35BA7E170539}"/>
          </ac:spMkLst>
        </pc:spChg>
        <pc:spChg chg="mod">
          <ac:chgData name="Brett Sedcole" userId="6b5a407e-9c3e-44fd-9377-36e0168fe4f0" providerId="ADAL" clId="{9702DB33-52D0-854A-93C1-5F5A7D9207D8}" dt="2020-08-12T12:08:39.217" v="3110" actId="1076"/>
          <ac:spMkLst>
            <pc:docMk/>
            <pc:sldMk cId="2005248467" sldId="347"/>
            <ac:spMk id="52" creationId="{7A87C18A-A7A6-9A4F-B765-8FD7C2000072}"/>
          </ac:spMkLst>
        </pc:spChg>
        <pc:spChg chg="mod">
          <ac:chgData name="Brett Sedcole" userId="6b5a407e-9c3e-44fd-9377-36e0168fe4f0" providerId="ADAL" clId="{9702DB33-52D0-854A-93C1-5F5A7D9207D8}" dt="2020-08-12T12:08:39.217" v="3110" actId="1076"/>
          <ac:spMkLst>
            <pc:docMk/>
            <pc:sldMk cId="2005248467" sldId="347"/>
            <ac:spMk id="53" creationId="{F97AAF92-A731-1A4F-A770-AFE28B678BF1}"/>
          </ac:spMkLst>
        </pc:spChg>
        <pc:spChg chg="mod">
          <ac:chgData name="Brett Sedcole" userId="6b5a407e-9c3e-44fd-9377-36e0168fe4f0" providerId="ADAL" clId="{9702DB33-52D0-854A-93C1-5F5A7D9207D8}" dt="2020-08-12T12:08:39.217" v="3110" actId="1076"/>
          <ac:spMkLst>
            <pc:docMk/>
            <pc:sldMk cId="2005248467" sldId="347"/>
            <ac:spMk id="54" creationId="{3E38914E-EC1C-214E-AF7C-0DBCAE982897}"/>
          </ac:spMkLst>
        </pc:spChg>
        <pc:spChg chg="mod">
          <ac:chgData name="Brett Sedcole" userId="6b5a407e-9c3e-44fd-9377-36e0168fe4f0" providerId="ADAL" clId="{9702DB33-52D0-854A-93C1-5F5A7D9207D8}" dt="2020-08-12T12:08:39.217" v="3110" actId="1076"/>
          <ac:spMkLst>
            <pc:docMk/>
            <pc:sldMk cId="2005248467" sldId="347"/>
            <ac:spMk id="55" creationId="{DB966435-F1CF-0A48-AD55-E492757FAFBA}"/>
          </ac:spMkLst>
        </pc:spChg>
        <pc:spChg chg="mod">
          <ac:chgData name="Brett Sedcole" userId="6b5a407e-9c3e-44fd-9377-36e0168fe4f0" providerId="ADAL" clId="{9702DB33-52D0-854A-93C1-5F5A7D9207D8}" dt="2020-08-12T12:08:39.217" v="3110" actId="1076"/>
          <ac:spMkLst>
            <pc:docMk/>
            <pc:sldMk cId="2005248467" sldId="347"/>
            <ac:spMk id="56" creationId="{DC69F074-4973-6149-A990-A0FC9A6CB9CA}"/>
          </ac:spMkLst>
        </pc:spChg>
        <pc:grpChg chg="add del mod">
          <ac:chgData name="Brett Sedcole" userId="6b5a407e-9c3e-44fd-9377-36e0168fe4f0" providerId="ADAL" clId="{9702DB33-52D0-854A-93C1-5F5A7D9207D8}" dt="2020-08-12T12:07:23.526" v="3080" actId="165"/>
          <ac:grpSpMkLst>
            <pc:docMk/>
            <pc:sldMk cId="2005248467" sldId="347"/>
            <ac:grpSpMk id="3" creationId="{07A53F99-697F-8B45-A9C8-380E474B1E75}"/>
          </ac:grpSpMkLst>
        </pc:grpChg>
        <pc:grpChg chg="mod topLvl">
          <ac:chgData name="Brett Sedcole" userId="6b5a407e-9c3e-44fd-9377-36e0168fe4f0" providerId="ADAL" clId="{9702DB33-52D0-854A-93C1-5F5A7D9207D8}" dt="2020-08-12T12:08:39.217" v="3110" actId="1076"/>
          <ac:grpSpMkLst>
            <pc:docMk/>
            <pc:sldMk cId="2005248467" sldId="347"/>
            <ac:grpSpMk id="49" creationId="{91024B89-858E-F64F-90B6-5C0E50947173}"/>
          </ac:grpSpMkLst>
        </pc:grpChg>
        <pc:graphicFrameChg chg="mod topLvl">
          <ac:chgData name="Brett Sedcole" userId="6b5a407e-9c3e-44fd-9377-36e0168fe4f0" providerId="ADAL" clId="{9702DB33-52D0-854A-93C1-5F5A7D9207D8}" dt="2020-08-12T12:08:39.217" v="3110" actId="1076"/>
          <ac:graphicFrameMkLst>
            <pc:docMk/>
            <pc:sldMk cId="2005248467" sldId="347"/>
            <ac:graphicFrameMk id="27" creationId="{6847D329-4A9A-0048-AF6A-FCC20D3F8224}"/>
          </ac:graphicFrameMkLst>
        </pc:graphicFrameChg>
        <pc:graphicFrameChg chg="mod topLvl">
          <ac:chgData name="Brett Sedcole" userId="6b5a407e-9c3e-44fd-9377-36e0168fe4f0" providerId="ADAL" clId="{9702DB33-52D0-854A-93C1-5F5A7D9207D8}" dt="2020-08-12T12:08:39.217" v="3110" actId="1076"/>
          <ac:graphicFrameMkLst>
            <pc:docMk/>
            <pc:sldMk cId="2005248467" sldId="347"/>
            <ac:graphicFrameMk id="29" creationId="{29339588-86C3-694D-A9B9-A41F277E20AB}"/>
          </ac:graphicFrameMkLst>
        </pc:graphicFrameChg>
        <pc:graphicFrameChg chg="mod topLvl">
          <ac:chgData name="Brett Sedcole" userId="6b5a407e-9c3e-44fd-9377-36e0168fe4f0" providerId="ADAL" clId="{9702DB33-52D0-854A-93C1-5F5A7D9207D8}" dt="2020-08-12T12:08:39.217" v="3110" actId="1076"/>
          <ac:graphicFrameMkLst>
            <pc:docMk/>
            <pc:sldMk cId="2005248467" sldId="347"/>
            <ac:graphicFrameMk id="34" creationId="{8678AEF0-2176-C144-AE41-C964F6C56D86}"/>
          </ac:graphicFrameMkLst>
        </pc:graphicFrameChg>
        <pc:graphicFrameChg chg="mod topLvl">
          <ac:chgData name="Brett Sedcole" userId="6b5a407e-9c3e-44fd-9377-36e0168fe4f0" providerId="ADAL" clId="{9702DB33-52D0-854A-93C1-5F5A7D9207D8}" dt="2020-08-12T12:08:39.217" v="3110" actId="1076"/>
          <ac:graphicFrameMkLst>
            <pc:docMk/>
            <pc:sldMk cId="2005248467" sldId="347"/>
            <ac:graphicFrameMk id="47" creationId="{0CD11D11-4F93-A34B-ABD3-FC9893A8CC8C}"/>
          </ac:graphicFrameMkLst>
        </pc:graphicFrameChg>
        <pc:picChg chg="mod">
          <ac:chgData name="Brett Sedcole" userId="6b5a407e-9c3e-44fd-9377-36e0168fe4f0" providerId="ADAL" clId="{9702DB33-52D0-854A-93C1-5F5A7D9207D8}" dt="2020-08-12T12:08:35.029" v="3109" actId="1076"/>
          <ac:picMkLst>
            <pc:docMk/>
            <pc:sldMk cId="2005248467" sldId="347"/>
            <ac:picMk id="18" creationId="{C3A3007A-08EE-ED4B-B995-3C35589C7FF8}"/>
          </ac:picMkLst>
        </pc:picChg>
      </pc:sldChg>
      <pc:sldChg chg="del ord">
        <pc:chgData name="Brett Sedcole" userId="6b5a407e-9c3e-44fd-9377-36e0168fe4f0" providerId="ADAL" clId="{9702DB33-52D0-854A-93C1-5F5A7D9207D8}" dt="2020-08-11T10:14:01.521" v="3054" actId="2696"/>
        <pc:sldMkLst>
          <pc:docMk/>
          <pc:sldMk cId="734276170" sldId="353"/>
        </pc:sldMkLst>
      </pc:sldChg>
      <pc:sldChg chg="delSp modSp mod">
        <pc:chgData name="Brett Sedcole" userId="6b5a407e-9c3e-44fd-9377-36e0168fe4f0" providerId="ADAL" clId="{9702DB33-52D0-854A-93C1-5F5A7D9207D8}" dt="2020-08-11T10:14:09.843" v="3055" actId="14100"/>
        <pc:sldMkLst>
          <pc:docMk/>
          <pc:sldMk cId="3606773270" sldId="4217"/>
        </pc:sldMkLst>
        <pc:spChg chg="mod">
          <ac:chgData name="Brett Sedcole" userId="6b5a407e-9c3e-44fd-9377-36e0168fe4f0" providerId="ADAL" clId="{9702DB33-52D0-854A-93C1-5F5A7D9207D8}" dt="2020-08-11T10:14:09.843" v="3055" actId="14100"/>
          <ac:spMkLst>
            <pc:docMk/>
            <pc:sldMk cId="3606773270" sldId="4217"/>
            <ac:spMk id="19" creationId="{855A3FC2-6F3F-E442-8610-7B9D3ECB1027}"/>
          </ac:spMkLst>
        </pc:spChg>
        <pc:spChg chg="del">
          <ac:chgData name="Brett Sedcole" userId="6b5a407e-9c3e-44fd-9377-36e0168fe4f0" providerId="ADAL" clId="{9702DB33-52D0-854A-93C1-5F5A7D9207D8}" dt="2020-08-11T09:49:46.879" v="2734" actId="478"/>
          <ac:spMkLst>
            <pc:docMk/>
            <pc:sldMk cId="3606773270" sldId="4217"/>
            <ac:spMk id="30" creationId="{64EBC1A6-9489-494B-9CD0-26B908E913BE}"/>
          </ac:spMkLst>
        </pc:spChg>
        <pc:spChg chg="mod">
          <ac:chgData name="Brett Sedcole" userId="6b5a407e-9c3e-44fd-9377-36e0168fe4f0" providerId="ADAL" clId="{9702DB33-52D0-854A-93C1-5F5A7D9207D8}" dt="2020-08-11T09:49:50.840" v="2735" actId="14100"/>
          <ac:spMkLst>
            <pc:docMk/>
            <pc:sldMk cId="3606773270" sldId="4217"/>
            <ac:spMk id="31" creationId="{88C864C2-0D1C-FA4C-977F-A2629342DE8A}"/>
          </ac:spMkLst>
        </pc:spChg>
      </pc:sldChg>
      <pc:sldChg chg="addSp modSp mod">
        <pc:chgData name="Brett Sedcole" userId="6b5a407e-9c3e-44fd-9377-36e0168fe4f0" providerId="ADAL" clId="{9702DB33-52D0-854A-93C1-5F5A7D9207D8}" dt="2020-08-11T10:10:29.201" v="2746" actId="1076"/>
        <pc:sldMkLst>
          <pc:docMk/>
          <pc:sldMk cId="3600450693" sldId="4219"/>
        </pc:sldMkLst>
        <pc:picChg chg="add mod">
          <ac:chgData name="Brett Sedcole" userId="6b5a407e-9c3e-44fd-9377-36e0168fe4f0" providerId="ADAL" clId="{9702DB33-52D0-854A-93C1-5F5A7D9207D8}" dt="2020-08-11T10:10:29.201" v="2746" actId="1076"/>
          <ac:picMkLst>
            <pc:docMk/>
            <pc:sldMk cId="3600450693" sldId="4219"/>
            <ac:picMk id="5" creationId="{8832515F-0A49-E342-9555-F339FE4D5E06}"/>
          </ac:picMkLst>
        </pc:picChg>
        <pc:picChg chg="mod">
          <ac:chgData name="Brett Sedcole" userId="6b5a407e-9c3e-44fd-9377-36e0168fe4f0" providerId="ADAL" clId="{9702DB33-52D0-854A-93C1-5F5A7D9207D8}" dt="2020-08-11T10:09:20.352" v="2740" actId="14826"/>
          <ac:picMkLst>
            <pc:docMk/>
            <pc:sldMk cId="3600450693" sldId="4219"/>
            <ac:picMk id="10" creationId="{34F6A5B6-3D62-5E4C-9C43-B5FAD547E788}"/>
          </ac:picMkLst>
        </pc:picChg>
      </pc:sldChg>
      <pc:sldChg chg="del">
        <pc:chgData name="Brett Sedcole" userId="6b5a407e-9c3e-44fd-9377-36e0168fe4f0" providerId="ADAL" clId="{9702DB33-52D0-854A-93C1-5F5A7D9207D8}" dt="2020-08-07T08:34:36.378" v="1560" actId="2696"/>
        <pc:sldMkLst>
          <pc:docMk/>
          <pc:sldMk cId="2845211973" sldId="4220"/>
        </pc:sldMkLst>
      </pc:sldChg>
      <pc:sldChg chg="modSp mod">
        <pc:chgData name="Brett Sedcole" userId="6b5a407e-9c3e-44fd-9377-36e0168fe4f0" providerId="ADAL" clId="{9702DB33-52D0-854A-93C1-5F5A7D9207D8}" dt="2020-08-11T09:11:53.119" v="2702" actId="20577"/>
        <pc:sldMkLst>
          <pc:docMk/>
          <pc:sldMk cId="2136793431" sldId="4221"/>
        </pc:sldMkLst>
        <pc:spChg chg="mod">
          <ac:chgData name="Brett Sedcole" userId="6b5a407e-9c3e-44fd-9377-36e0168fe4f0" providerId="ADAL" clId="{9702DB33-52D0-854A-93C1-5F5A7D9207D8}" dt="2020-08-11T09:11:53.119" v="2702" actId="20577"/>
          <ac:spMkLst>
            <pc:docMk/>
            <pc:sldMk cId="2136793431" sldId="4221"/>
            <ac:spMk id="5" creationId="{F8EDFB21-DABF-104B-8B1C-F759544E12E6}"/>
          </ac:spMkLst>
        </pc:spChg>
      </pc:sldChg>
      <pc:sldChg chg="addSp delSp modSp add mod">
        <pc:chgData name="Brett Sedcole" userId="6b5a407e-9c3e-44fd-9377-36e0168fe4f0" providerId="ADAL" clId="{9702DB33-52D0-854A-93C1-5F5A7D9207D8}" dt="2020-08-11T09:48:00.848" v="2731" actId="14100"/>
        <pc:sldMkLst>
          <pc:docMk/>
          <pc:sldMk cId="1899132108" sldId="4222"/>
        </pc:sldMkLst>
        <pc:spChg chg="mod">
          <ac:chgData name="Brett Sedcole" userId="6b5a407e-9c3e-44fd-9377-36e0168fe4f0" providerId="ADAL" clId="{9702DB33-52D0-854A-93C1-5F5A7D9207D8}" dt="2020-08-07T08:23:16.296" v="1426" actId="27636"/>
          <ac:spMkLst>
            <pc:docMk/>
            <pc:sldMk cId="1899132108" sldId="4222"/>
            <ac:spMk id="2" creationId="{2D751B16-0167-F841-A752-0002B04C66AA}"/>
          </ac:spMkLst>
        </pc:spChg>
        <pc:spChg chg="mod">
          <ac:chgData name="Brett Sedcole" userId="6b5a407e-9c3e-44fd-9377-36e0168fe4f0" providerId="ADAL" clId="{9702DB33-52D0-854A-93C1-5F5A7D9207D8}" dt="2020-08-11T09:12:37.691" v="2703" actId="14100"/>
          <ac:spMkLst>
            <pc:docMk/>
            <pc:sldMk cId="1899132108" sldId="4222"/>
            <ac:spMk id="3" creationId="{CFDD8960-E5C6-634C-92E4-6C4FF02A1BEF}"/>
          </ac:spMkLst>
        </pc:spChg>
        <pc:spChg chg="mod">
          <ac:chgData name="Brett Sedcole" userId="6b5a407e-9c3e-44fd-9377-36e0168fe4f0" providerId="ADAL" clId="{9702DB33-52D0-854A-93C1-5F5A7D9207D8}" dt="2020-08-11T09:12:44.874" v="2705" actId="14100"/>
          <ac:spMkLst>
            <pc:docMk/>
            <pc:sldMk cId="1899132108" sldId="4222"/>
            <ac:spMk id="4" creationId="{A891B429-4DA4-2049-B1C2-54AA2772FDB7}"/>
          </ac:spMkLst>
        </pc:spChg>
        <pc:spChg chg="mod">
          <ac:chgData name="Brett Sedcole" userId="6b5a407e-9c3e-44fd-9377-36e0168fe4f0" providerId="ADAL" clId="{9702DB33-52D0-854A-93C1-5F5A7D9207D8}" dt="2020-08-11T09:48:00.848" v="2731" actId="14100"/>
          <ac:spMkLst>
            <pc:docMk/>
            <pc:sldMk cId="1899132108" sldId="4222"/>
            <ac:spMk id="5" creationId="{57CF7D31-FE0C-F546-AA35-8511DCC18D1E}"/>
          </ac:spMkLst>
        </pc:spChg>
        <pc:spChg chg="add del mod">
          <ac:chgData name="Brett Sedcole" userId="6b5a407e-9c3e-44fd-9377-36e0168fe4f0" providerId="ADAL" clId="{9702DB33-52D0-854A-93C1-5F5A7D9207D8}" dt="2020-08-07T08:23:16.220" v="1425"/>
          <ac:spMkLst>
            <pc:docMk/>
            <pc:sldMk cId="1899132108" sldId="4222"/>
            <ac:spMk id="6" creationId="{3E5DAE00-91F3-A84A-AEDD-747E5134ACA7}"/>
          </ac:spMkLst>
        </pc:spChg>
        <pc:spChg chg="add del mod">
          <ac:chgData name="Brett Sedcole" userId="6b5a407e-9c3e-44fd-9377-36e0168fe4f0" providerId="ADAL" clId="{9702DB33-52D0-854A-93C1-5F5A7D9207D8}" dt="2020-08-07T08:23:16.220" v="1425"/>
          <ac:spMkLst>
            <pc:docMk/>
            <pc:sldMk cId="1899132108" sldId="4222"/>
            <ac:spMk id="7" creationId="{7E1ECE00-7ECB-334A-9049-CAA0C86883BD}"/>
          </ac:spMkLst>
        </pc:spChg>
        <pc:spChg chg="add del mod">
          <ac:chgData name="Brett Sedcole" userId="6b5a407e-9c3e-44fd-9377-36e0168fe4f0" providerId="ADAL" clId="{9702DB33-52D0-854A-93C1-5F5A7D9207D8}" dt="2020-08-07T08:23:16.220" v="1425"/>
          <ac:spMkLst>
            <pc:docMk/>
            <pc:sldMk cId="1899132108" sldId="4222"/>
            <ac:spMk id="8" creationId="{99329BCE-2761-7543-A24F-F67FA99572F2}"/>
          </ac:spMkLst>
        </pc:spChg>
        <pc:spChg chg="mod">
          <ac:chgData name="Brett Sedcole" userId="6b5a407e-9c3e-44fd-9377-36e0168fe4f0" providerId="ADAL" clId="{9702DB33-52D0-854A-93C1-5F5A7D9207D8}" dt="2020-08-07T08:23:16.220" v="1425"/>
          <ac:spMkLst>
            <pc:docMk/>
            <pc:sldMk cId="1899132108" sldId="4222"/>
            <ac:spMk id="9" creationId="{31DF48F2-8BBE-5346-BE7D-B055BEDDD7A2}"/>
          </ac:spMkLst>
        </pc:spChg>
        <pc:spChg chg="add del mod">
          <ac:chgData name="Brett Sedcole" userId="6b5a407e-9c3e-44fd-9377-36e0168fe4f0" providerId="ADAL" clId="{9702DB33-52D0-854A-93C1-5F5A7D9207D8}" dt="2020-08-07T08:23:16.220" v="1425"/>
          <ac:spMkLst>
            <pc:docMk/>
            <pc:sldMk cId="1899132108" sldId="4222"/>
            <ac:spMk id="10" creationId="{AD3D4326-80CF-4C47-B10B-C1C25A739F75}"/>
          </ac:spMkLst>
        </pc:spChg>
        <pc:spChg chg="add del mod">
          <ac:chgData name="Brett Sedcole" userId="6b5a407e-9c3e-44fd-9377-36e0168fe4f0" providerId="ADAL" clId="{9702DB33-52D0-854A-93C1-5F5A7D9207D8}" dt="2020-08-07T08:23:16.220" v="1425"/>
          <ac:spMkLst>
            <pc:docMk/>
            <pc:sldMk cId="1899132108" sldId="4222"/>
            <ac:spMk id="11" creationId="{77236CCE-7708-3E46-8B34-F57F7BEFE79E}"/>
          </ac:spMkLst>
        </pc:spChg>
        <pc:spChg chg="add mod">
          <ac:chgData name="Brett Sedcole" userId="6b5a407e-9c3e-44fd-9377-36e0168fe4f0" providerId="ADAL" clId="{9702DB33-52D0-854A-93C1-5F5A7D9207D8}" dt="2020-08-07T08:23:36.581" v="1444" actId="20577"/>
          <ac:spMkLst>
            <pc:docMk/>
            <pc:sldMk cId="1899132108" sldId="4222"/>
            <ac:spMk id="12" creationId="{BD0EBB76-8485-2946-AA79-0FA35D37B6C7}"/>
          </ac:spMkLst>
        </pc:spChg>
        <pc:spChg chg="add mod">
          <ac:chgData name="Brett Sedcole" userId="6b5a407e-9c3e-44fd-9377-36e0168fe4f0" providerId="ADAL" clId="{9702DB33-52D0-854A-93C1-5F5A7D9207D8}" dt="2020-08-07T08:26:38.298" v="1499" actId="14100"/>
          <ac:spMkLst>
            <pc:docMk/>
            <pc:sldMk cId="1899132108" sldId="4222"/>
            <ac:spMk id="14" creationId="{64041B8E-EDE9-F34F-8445-7C9906ABB6CC}"/>
          </ac:spMkLst>
        </pc:spChg>
      </pc:sldChg>
      <pc:sldChg chg="del">
        <pc:chgData name="Brett Sedcole" userId="6b5a407e-9c3e-44fd-9377-36e0168fe4f0" providerId="ADAL" clId="{9702DB33-52D0-854A-93C1-5F5A7D9207D8}" dt="2020-08-07T08:14:03.025" v="1190" actId="2696"/>
        <pc:sldMkLst>
          <pc:docMk/>
          <pc:sldMk cId="3205550601" sldId="4222"/>
        </pc:sldMkLst>
      </pc:sldChg>
      <pc:sldChg chg="modSp add del mod">
        <pc:chgData name="Brett Sedcole" userId="6b5a407e-9c3e-44fd-9377-36e0168fe4f0" providerId="ADAL" clId="{9702DB33-52D0-854A-93C1-5F5A7D9207D8}" dt="2020-08-11T09:33:00.227" v="2718" actId="2696"/>
        <pc:sldMkLst>
          <pc:docMk/>
          <pc:sldMk cId="1885400095" sldId="4223"/>
        </pc:sldMkLst>
        <pc:spChg chg="mod">
          <ac:chgData name="Brett Sedcole" userId="6b5a407e-9c3e-44fd-9377-36e0168fe4f0" providerId="ADAL" clId="{9702DB33-52D0-854A-93C1-5F5A7D9207D8}" dt="2020-08-07T13:16:58.787" v="1617" actId="20577"/>
          <ac:spMkLst>
            <pc:docMk/>
            <pc:sldMk cId="1885400095" sldId="4223"/>
            <ac:spMk id="2" creationId="{C91A1555-E443-EE43-A289-5067073E2FC0}"/>
          </ac:spMkLst>
        </pc:spChg>
        <pc:picChg chg="mod">
          <ac:chgData name="Brett Sedcole" userId="6b5a407e-9c3e-44fd-9377-36e0168fe4f0" providerId="ADAL" clId="{9702DB33-52D0-854A-93C1-5F5A7D9207D8}" dt="2020-08-10T12:26:19.765" v="1660" actId="14826"/>
          <ac:picMkLst>
            <pc:docMk/>
            <pc:sldMk cId="1885400095" sldId="4223"/>
            <ac:picMk id="10" creationId="{34F6A5B6-3D62-5E4C-9C43-B5FAD547E788}"/>
          </ac:picMkLst>
        </pc:picChg>
      </pc:sldChg>
      <pc:sldChg chg="modSp add mod">
        <pc:chgData name="Brett Sedcole" userId="6b5a407e-9c3e-44fd-9377-36e0168fe4f0" providerId="ADAL" clId="{9702DB33-52D0-854A-93C1-5F5A7D9207D8}" dt="2020-08-12T12:10:59.316" v="3188" actId="14100"/>
        <pc:sldMkLst>
          <pc:docMk/>
          <pc:sldMk cId="614337614" sldId="4224"/>
        </pc:sldMkLst>
        <pc:spChg chg="mod">
          <ac:chgData name="Brett Sedcole" userId="6b5a407e-9c3e-44fd-9377-36e0168fe4f0" providerId="ADAL" clId="{9702DB33-52D0-854A-93C1-5F5A7D9207D8}" dt="2020-08-12T12:10:59.316" v="3188" actId="14100"/>
          <ac:spMkLst>
            <pc:docMk/>
            <pc:sldMk cId="614337614" sldId="4224"/>
            <ac:spMk id="2" creationId="{C91A1555-E443-EE43-A289-5067073E2FC0}"/>
          </ac:spMkLst>
        </pc:spChg>
        <pc:spChg chg="mod">
          <ac:chgData name="Brett Sedcole" userId="6b5a407e-9c3e-44fd-9377-36e0168fe4f0" providerId="ADAL" clId="{9702DB33-52D0-854A-93C1-5F5A7D9207D8}" dt="2020-08-11T10:12:46.589" v="3001" actId="20577"/>
          <ac:spMkLst>
            <pc:docMk/>
            <pc:sldMk cId="614337614" sldId="4224"/>
            <ac:spMk id="3" creationId="{A23D327C-466A-DD49-8C37-376E5B58C26D}"/>
          </ac:spMkLst>
        </pc:spChg>
        <pc:picChg chg="mod">
          <ac:chgData name="Brett Sedcole" userId="6b5a407e-9c3e-44fd-9377-36e0168fe4f0" providerId="ADAL" clId="{9702DB33-52D0-854A-93C1-5F5A7D9207D8}" dt="2020-08-11T10:09:29.522" v="2741" actId="14826"/>
          <ac:picMkLst>
            <pc:docMk/>
            <pc:sldMk cId="614337614" sldId="4224"/>
            <ac:picMk id="10" creationId="{34F6A5B6-3D62-5E4C-9C43-B5FAD547E788}"/>
          </ac:picMkLst>
        </pc:picChg>
      </pc:sldChg>
      <pc:sldChg chg="addSp delSp modSp add mod modClrScheme chgLayout">
        <pc:chgData name="Brett Sedcole" userId="6b5a407e-9c3e-44fd-9377-36e0168fe4f0" providerId="ADAL" clId="{9702DB33-52D0-854A-93C1-5F5A7D9207D8}" dt="2020-08-11T12:45:10.939" v="3057" actId="21"/>
        <pc:sldMkLst>
          <pc:docMk/>
          <pc:sldMk cId="1663611501" sldId="4225"/>
        </pc:sldMkLst>
        <pc:spChg chg="mod ord">
          <ac:chgData name="Brett Sedcole" userId="6b5a407e-9c3e-44fd-9377-36e0168fe4f0" providerId="ADAL" clId="{9702DB33-52D0-854A-93C1-5F5A7D9207D8}" dt="2020-08-10T12:43:08.711" v="2049" actId="27636"/>
          <ac:spMkLst>
            <pc:docMk/>
            <pc:sldMk cId="1663611501" sldId="4225"/>
            <ac:spMk id="2" creationId="{2D751B16-0167-F841-A752-0002B04C66AA}"/>
          </ac:spMkLst>
        </pc:spChg>
        <pc:spChg chg="del">
          <ac:chgData name="Brett Sedcole" userId="6b5a407e-9c3e-44fd-9377-36e0168fe4f0" providerId="ADAL" clId="{9702DB33-52D0-854A-93C1-5F5A7D9207D8}" dt="2020-08-10T12:28:05.653" v="1725" actId="478"/>
          <ac:spMkLst>
            <pc:docMk/>
            <pc:sldMk cId="1663611501" sldId="4225"/>
            <ac:spMk id="3" creationId="{CFDD8960-E5C6-634C-92E4-6C4FF02A1BEF}"/>
          </ac:spMkLst>
        </pc:spChg>
        <pc:spChg chg="mod ord">
          <ac:chgData name="Brett Sedcole" userId="6b5a407e-9c3e-44fd-9377-36e0168fe4f0" providerId="ADAL" clId="{9702DB33-52D0-854A-93C1-5F5A7D9207D8}" dt="2020-08-11T12:45:10.939" v="3057" actId="21"/>
          <ac:spMkLst>
            <pc:docMk/>
            <pc:sldMk cId="1663611501" sldId="4225"/>
            <ac:spMk id="4" creationId="{A891B429-4DA4-2049-B1C2-54AA2772FDB7}"/>
          </ac:spMkLst>
        </pc:spChg>
        <pc:spChg chg="mod ord">
          <ac:chgData name="Brett Sedcole" userId="6b5a407e-9c3e-44fd-9377-36e0168fe4f0" providerId="ADAL" clId="{9702DB33-52D0-854A-93C1-5F5A7D9207D8}" dt="2020-08-11T09:23:55.799" v="2715" actId="114"/>
          <ac:spMkLst>
            <pc:docMk/>
            <pc:sldMk cId="1663611501" sldId="4225"/>
            <ac:spMk id="5" creationId="{57CF7D31-FE0C-F546-AA35-8511DCC18D1E}"/>
          </ac:spMkLst>
        </pc:spChg>
        <pc:spChg chg="add del mod">
          <ac:chgData name="Brett Sedcole" userId="6b5a407e-9c3e-44fd-9377-36e0168fe4f0" providerId="ADAL" clId="{9702DB33-52D0-854A-93C1-5F5A7D9207D8}" dt="2020-08-10T12:28:31.101" v="1734" actId="478"/>
          <ac:spMkLst>
            <pc:docMk/>
            <pc:sldMk cId="1663611501" sldId="4225"/>
            <ac:spMk id="7" creationId="{65DD6226-A652-2F41-ABF4-A344DE262069}"/>
          </ac:spMkLst>
        </pc:spChg>
        <pc:spChg chg="add del mod ord">
          <ac:chgData name="Brett Sedcole" userId="6b5a407e-9c3e-44fd-9377-36e0168fe4f0" providerId="ADAL" clId="{9702DB33-52D0-854A-93C1-5F5A7D9207D8}" dt="2020-08-10T12:40:34.698" v="1990" actId="700"/>
          <ac:spMkLst>
            <pc:docMk/>
            <pc:sldMk cId="1663611501" sldId="4225"/>
            <ac:spMk id="8" creationId="{09151543-C134-2D49-8FD7-86FC6182801B}"/>
          </ac:spMkLst>
        </pc:spChg>
        <pc:spChg chg="mod ord">
          <ac:chgData name="Brett Sedcole" userId="6b5a407e-9c3e-44fd-9377-36e0168fe4f0" providerId="ADAL" clId="{9702DB33-52D0-854A-93C1-5F5A7D9207D8}" dt="2020-08-10T12:43:08.656" v="2048"/>
          <ac:spMkLst>
            <pc:docMk/>
            <pc:sldMk cId="1663611501" sldId="4225"/>
            <ac:spMk id="9" creationId="{31DF48F2-8BBE-5346-BE7D-B055BEDDD7A2}"/>
          </ac:spMkLst>
        </pc:spChg>
        <pc:spChg chg="add del mod">
          <ac:chgData name="Brett Sedcole" userId="6b5a407e-9c3e-44fd-9377-36e0168fe4f0" providerId="ADAL" clId="{9702DB33-52D0-854A-93C1-5F5A7D9207D8}" dt="2020-08-10T12:43:08.656" v="2048"/>
          <ac:spMkLst>
            <pc:docMk/>
            <pc:sldMk cId="1663611501" sldId="4225"/>
            <ac:spMk id="10" creationId="{5CB5A46A-0100-BC4A-B4D2-A687CA9DB068}"/>
          </ac:spMkLst>
        </pc:spChg>
        <pc:spChg chg="add del mod">
          <ac:chgData name="Brett Sedcole" userId="6b5a407e-9c3e-44fd-9377-36e0168fe4f0" providerId="ADAL" clId="{9702DB33-52D0-854A-93C1-5F5A7D9207D8}" dt="2020-08-10T12:43:08.656" v="2048"/>
          <ac:spMkLst>
            <pc:docMk/>
            <pc:sldMk cId="1663611501" sldId="4225"/>
            <ac:spMk id="11" creationId="{43FA5DB9-3934-7E43-922A-A020E1270948}"/>
          </ac:spMkLst>
        </pc:spChg>
        <pc:spChg chg="add del mod">
          <ac:chgData name="Brett Sedcole" userId="6b5a407e-9c3e-44fd-9377-36e0168fe4f0" providerId="ADAL" clId="{9702DB33-52D0-854A-93C1-5F5A7D9207D8}" dt="2020-08-10T12:43:08.656" v="2048"/>
          <ac:spMkLst>
            <pc:docMk/>
            <pc:sldMk cId="1663611501" sldId="4225"/>
            <ac:spMk id="12" creationId="{51B08A84-FFC7-8E4E-8E45-8A0638E83AFF}"/>
          </ac:spMkLst>
        </pc:spChg>
        <pc:spChg chg="add del mod">
          <ac:chgData name="Brett Sedcole" userId="6b5a407e-9c3e-44fd-9377-36e0168fe4f0" providerId="ADAL" clId="{9702DB33-52D0-854A-93C1-5F5A7D9207D8}" dt="2020-08-10T12:43:08.656" v="2048"/>
          <ac:spMkLst>
            <pc:docMk/>
            <pc:sldMk cId="1663611501" sldId="4225"/>
            <ac:spMk id="13" creationId="{DF8D4BED-A944-2043-AEF4-32BB4AD4D986}"/>
          </ac:spMkLst>
        </pc:spChg>
        <pc:spChg chg="add mod">
          <ac:chgData name="Brett Sedcole" userId="6b5a407e-9c3e-44fd-9377-36e0168fe4f0" providerId="ADAL" clId="{9702DB33-52D0-854A-93C1-5F5A7D9207D8}" dt="2020-08-10T12:56:48.606" v="2467" actId="20577"/>
          <ac:spMkLst>
            <pc:docMk/>
            <pc:sldMk cId="1663611501" sldId="4225"/>
            <ac:spMk id="14" creationId="{61379FAD-693B-3A49-97E6-1115AD09EEB7}"/>
          </ac:spMkLst>
        </pc:spChg>
        <pc:spChg chg="add mod">
          <ac:chgData name="Brett Sedcole" userId="6b5a407e-9c3e-44fd-9377-36e0168fe4f0" providerId="ADAL" clId="{9702DB33-52D0-854A-93C1-5F5A7D9207D8}" dt="2020-08-10T12:49:55.917" v="2407" actId="20577"/>
          <ac:spMkLst>
            <pc:docMk/>
            <pc:sldMk cId="1663611501" sldId="4225"/>
            <ac:spMk id="15" creationId="{894A3590-78D5-6E4B-8961-49F4FBAE23AF}"/>
          </ac:spMkLst>
        </pc:spChg>
      </pc:sldChg>
      <pc:sldChg chg="modSp add mod">
        <pc:chgData name="Brett Sedcole" userId="6b5a407e-9c3e-44fd-9377-36e0168fe4f0" providerId="ADAL" clId="{9702DB33-52D0-854A-93C1-5F5A7D9207D8}" dt="2020-08-11T09:47:49.195" v="2730" actId="14100"/>
        <pc:sldMkLst>
          <pc:docMk/>
          <pc:sldMk cId="3570225542" sldId="4226"/>
        </pc:sldMkLst>
        <pc:spChg chg="mod">
          <ac:chgData name="Brett Sedcole" userId="6b5a407e-9c3e-44fd-9377-36e0168fe4f0" providerId="ADAL" clId="{9702DB33-52D0-854A-93C1-5F5A7D9207D8}" dt="2020-08-11T09:47:49.195" v="2730" actId="14100"/>
          <ac:spMkLst>
            <pc:docMk/>
            <pc:sldMk cId="3570225542" sldId="4226"/>
            <ac:spMk id="5" creationId="{F8EDFB21-DABF-104B-8B1C-F759544E12E6}"/>
          </ac:spMkLst>
        </pc:spChg>
      </pc:sldChg>
      <pc:sldChg chg="modSp add mod">
        <pc:chgData name="Brett Sedcole" userId="6b5a407e-9c3e-44fd-9377-36e0168fe4f0" providerId="ADAL" clId="{9702DB33-52D0-854A-93C1-5F5A7D9207D8}" dt="2020-08-12T12:13:54.097" v="3278" actId="20577"/>
        <pc:sldMkLst>
          <pc:docMk/>
          <pc:sldMk cId="4153545621" sldId="4227"/>
        </pc:sldMkLst>
        <pc:spChg chg="mod">
          <ac:chgData name="Brett Sedcole" userId="6b5a407e-9c3e-44fd-9377-36e0168fe4f0" providerId="ADAL" clId="{9702DB33-52D0-854A-93C1-5F5A7D9207D8}" dt="2020-08-12T12:13:54.097" v="3278" actId="20577"/>
          <ac:spMkLst>
            <pc:docMk/>
            <pc:sldMk cId="4153545621" sldId="4227"/>
            <ac:spMk id="2" creationId="{2D751B16-0167-F841-A752-0002B04C66AA}"/>
          </ac:spMkLst>
        </pc:spChg>
        <pc:spChg chg="mod">
          <ac:chgData name="Brett Sedcole" userId="6b5a407e-9c3e-44fd-9377-36e0168fe4f0" providerId="ADAL" clId="{9702DB33-52D0-854A-93C1-5F5A7D9207D8}" dt="2020-08-12T12:13:27.817" v="3273" actId="12"/>
          <ac:spMkLst>
            <pc:docMk/>
            <pc:sldMk cId="4153545621" sldId="4227"/>
            <ac:spMk id="4" creationId="{A891B429-4DA4-2049-B1C2-54AA2772FDB7}"/>
          </ac:spMkLst>
        </pc:spChg>
        <pc:spChg chg="mod">
          <ac:chgData name="Brett Sedcole" userId="6b5a407e-9c3e-44fd-9377-36e0168fe4f0" providerId="ADAL" clId="{9702DB33-52D0-854A-93C1-5F5A7D9207D8}" dt="2020-08-12T12:13:45.402" v="3277" actId="12"/>
          <ac:spMkLst>
            <pc:docMk/>
            <pc:sldMk cId="4153545621" sldId="4227"/>
            <ac:spMk id="5" creationId="{57CF7D31-FE0C-F546-AA35-8511DCC18D1E}"/>
          </ac:spMkLst>
        </pc:spChg>
        <pc:spChg chg="mod">
          <ac:chgData name="Brett Sedcole" userId="6b5a407e-9c3e-44fd-9377-36e0168fe4f0" providerId="ADAL" clId="{9702DB33-52D0-854A-93C1-5F5A7D9207D8}" dt="2020-08-12T12:12:52.948" v="3257" actId="20577"/>
          <ac:spMkLst>
            <pc:docMk/>
            <pc:sldMk cId="4153545621" sldId="4227"/>
            <ac:spMk id="14" creationId="{61379FAD-693B-3A49-97E6-1115AD09EEB7}"/>
          </ac:spMkLst>
        </pc:spChg>
        <pc:spChg chg="mod">
          <ac:chgData name="Brett Sedcole" userId="6b5a407e-9c3e-44fd-9377-36e0168fe4f0" providerId="ADAL" clId="{9702DB33-52D0-854A-93C1-5F5A7D9207D8}" dt="2020-08-12T12:12:57.362" v="3268" actId="20577"/>
          <ac:spMkLst>
            <pc:docMk/>
            <pc:sldMk cId="4153545621" sldId="4227"/>
            <ac:spMk id="15" creationId="{894A3590-78D5-6E4B-8961-49F4FBAE23AF}"/>
          </ac:spMkLst>
        </pc:spChg>
      </pc:sldChg>
      <pc:sldChg chg="addSp delSp modSp add mod">
        <pc:chgData name="Brett Sedcole" userId="6b5a407e-9c3e-44fd-9377-36e0168fe4f0" providerId="ADAL" clId="{9702DB33-52D0-854A-93C1-5F5A7D9207D8}" dt="2020-08-12T12:16:38.738" v="3363" actId="478"/>
        <pc:sldMkLst>
          <pc:docMk/>
          <pc:sldMk cId="4294229817" sldId="4228"/>
        </pc:sldMkLst>
        <pc:spChg chg="mod">
          <ac:chgData name="Brett Sedcole" userId="6b5a407e-9c3e-44fd-9377-36e0168fe4f0" providerId="ADAL" clId="{9702DB33-52D0-854A-93C1-5F5A7D9207D8}" dt="2020-08-12T12:14:10.742" v="3306" actId="20577"/>
          <ac:spMkLst>
            <pc:docMk/>
            <pc:sldMk cId="4294229817" sldId="4228"/>
            <ac:spMk id="2" creationId="{2D751B16-0167-F841-A752-0002B04C66AA}"/>
          </ac:spMkLst>
        </pc:spChg>
        <pc:spChg chg="mod">
          <ac:chgData name="Brett Sedcole" userId="6b5a407e-9c3e-44fd-9377-36e0168fe4f0" providerId="ADAL" clId="{9702DB33-52D0-854A-93C1-5F5A7D9207D8}" dt="2020-08-12T12:16:32.759" v="3361" actId="20577"/>
          <ac:spMkLst>
            <pc:docMk/>
            <pc:sldMk cId="4294229817" sldId="4228"/>
            <ac:spMk id="4" creationId="{A891B429-4DA4-2049-B1C2-54AA2772FDB7}"/>
          </ac:spMkLst>
        </pc:spChg>
        <pc:spChg chg="del">
          <ac:chgData name="Brett Sedcole" userId="6b5a407e-9c3e-44fd-9377-36e0168fe4f0" providerId="ADAL" clId="{9702DB33-52D0-854A-93C1-5F5A7D9207D8}" dt="2020-08-12T12:16:37.221" v="3362" actId="478"/>
          <ac:spMkLst>
            <pc:docMk/>
            <pc:sldMk cId="4294229817" sldId="4228"/>
            <ac:spMk id="5" creationId="{57CF7D31-FE0C-F546-AA35-8511DCC18D1E}"/>
          </ac:spMkLst>
        </pc:spChg>
        <pc:spChg chg="add del mod">
          <ac:chgData name="Brett Sedcole" userId="6b5a407e-9c3e-44fd-9377-36e0168fe4f0" providerId="ADAL" clId="{9702DB33-52D0-854A-93C1-5F5A7D9207D8}" dt="2020-08-12T12:16:38.738" v="3363" actId="478"/>
          <ac:spMkLst>
            <pc:docMk/>
            <pc:sldMk cId="4294229817" sldId="4228"/>
            <ac:spMk id="6" creationId="{37F933EC-BB7C-3349-BC41-753DA99B80C7}"/>
          </ac:spMkLst>
        </pc:spChg>
        <pc:spChg chg="add del mod">
          <ac:chgData name="Brett Sedcole" userId="6b5a407e-9c3e-44fd-9377-36e0168fe4f0" providerId="ADAL" clId="{9702DB33-52D0-854A-93C1-5F5A7D9207D8}" dt="2020-08-12T12:16:38.738" v="3363" actId="478"/>
          <ac:spMkLst>
            <pc:docMk/>
            <pc:sldMk cId="4294229817" sldId="4228"/>
            <ac:spMk id="8" creationId="{912CC79C-6759-C045-BB84-E393A1456EBE}"/>
          </ac:spMkLst>
        </pc:spChg>
        <pc:spChg chg="mod">
          <ac:chgData name="Brett Sedcole" userId="6b5a407e-9c3e-44fd-9377-36e0168fe4f0" providerId="ADAL" clId="{9702DB33-52D0-854A-93C1-5F5A7D9207D8}" dt="2020-08-12T12:15:37.995" v="3323" actId="20577"/>
          <ac:spMkLst>
            <pc:docMk/>
            <pc:sldMk cId="4294229817" sldId="4228"/>
            <ac:spMk id="14" creationId="{61379FAD-693B-3A49-97E6-1115AD09EEB7}"/>
          </ac:spMkLst>
        </pc:spChg>
        <pc:spChg chg="del">
          <ac:chgData name="Brett Sedcole" userId="6b5a407e-9c3e-44fd-9377-36e0168fe4f0" providerId="ADAL" clId="{9702DB33-52D0-854A-93C1-5F5A7D9207D8}" dt="2020-08-12T12:16:37.221" v="3362" actId="478"/>
          <ac:spMkLst>
            <pc:docMk/>
            <pc:sldMk cId="4294229817" sldId="4228"/>
            <ac:spMk id="15" creationId="{894A3590-78D5-6E4B-8961-49F4FBAE23AF}"/>
          </ac:spMkLst>
        </pc:spChg>
      </pc:sldChg>
      <pc:sldChg chg="modSp add del mod">
        <pc:chgData name="Brett Sedcole" userId="6b5a407e-9c3e-44fd-9377-36e0168fe4f0" providerId="ADAL" clId="{9702DB33-52D0-854A-93C1-5F5A7D9207D8}" dt="2020-08-13T07:04:43.337" v="3366" actId="2696"/>
        <pc:sldMkLst>
          <pc:docMk/>
          <pc:sldMk cId="540308743" sldId="4229"/>
        </pc:sldMkLst>
        <pc:spChg chg="mod">
          <ac:chgData name="Brett Sedcole" userId="6b5a407e-9c3e-44fd-9377-36e0168fe4f0" providerId="ADAL" clId="{9702DB33-52D0-854A-93C1-5F5A7D9207D8}" dt="2020-08-13T06:54:03.342" v="3365" actId="1076"/>
          <ac:spMkLst>
            <pc:docMk/>
            <pc:sldMk cId="540308743" sldId="4229"/>
            <ac:spMk id="17" creationId="{D3E20B63-0E23-7D42-9911-31439649017F}"/>
          </ac:spMkLst>
        </pc:spChg>
        <pc:spChg chg="mod">
          <ac:chgData name="Brett Sedcole" userId="6b5a407e-9c3e-44fd-9377-36e0168fe4f0" providerId="ADAL" clId="{9702DB33-52D0-854A-93C1-5F5A7D9207D8}" dt="2020-08-13T06:54:03.342" v="3365" actId="1076"/>
          <ac:spMkLst>
            <pc:docMk/>
            <pc:sldMk cId="540308743" sldId="4229"/>
            <ac:spMk id="19" creationId="{855A3FC2-6F3F-E442-8610-7B9D3ECB1027}"/>
          </ac:spMkLst>
        </pc:spChg>
        <pc:spChg chg="mod">
          <ac:chgData name="Brett Sedcole" userId="6b5a407e-9c3e-44fd-9377-36e0168fe4f0" providerId="ADAL" clId="{9702DB33-52D0-854A-93C1-5F5A7D9207D8}" dt="2020-08-13T06:54:03.342" v="3365" actId="1076"/>
          <ac:spMkLst>
            <pc:docMk/>
            <pc:sldMk cId="540308743" sldId="4229"/>
            <ac:spMk id="28" creationId="{D359F2FC-BE90-ED45-902C-31E1C25B455E}"/>
          </ac:spMkLst>
        </pc:spChg>
        <pc:spChg chg="mod">
          <ac:chgData name="Brett Sedcole" userId="6b5a407e-9c3e-44fd-9377-36e0168fe4f0" providerId="ADAL" clId="{9702DB33-52D0-854A-93C1-5F5A7D9207D8}" dt="2020-08-13T06:54:03.342" v="3365" actId="1076"/>
          <ac:spMkLst>
            <pc:docMk/>
            <pc:sldMk cId="540308743" sldId="4229"/>
            <ac:spMk id="29" creationId="{9ED5BFFB-3AB5-AE4E-B6AC-B87F118E7168}"/>
          </ac:spMkLst>
        </pc:spChg>
        <pc:spChg chg="mod">
          <ac:chgData name="Brett Sedcole" userId="6b5a407e-9c3e-44fd-9377-36e0168fe4f0" providerId="ADAL" clId="{9702DB33-52D0-854A-93C1-5F5A7D9207D8}" dt="2020-08-13T06:54:03.342" v="3365" actId="1076"/>
          <ac:spMkLst>
            <pc:docMk/>
            <pc:sldMk cId="540308743" sldId="4229"/>
            <ac:spMk id="30" creationId="{DCA3B012-6B61-8940-88DB-C0E6BDF43B77}"/>
          </ac:spMkLst>
        </pc:spChg>
        <pc:spChg chg="mod">
          <ac:chgData name="Brett Sedcole" userId="6b5a407e-9c3e-44fd-9377-36e0168fe4f0" providerId="ADAL" clId="{9702DB33-52D0-854A-93C1-5F5A7D9207D8}" dt="2020-08-13T06:54:03.342" v="3365" actId="1076"/>
          <ac:spMkLst>
            <pc:docMk/>
            <pc:sldMk cId="540308743" sldId="4229"/>
            <ac:spMk id="32" creationId="{40E1E70B-2DAD-4543-BCF2-D9211B4409EA}"/>
          </ac:spMkLst>
        </pc:spChg>
        <pc:spChg chg="mod">
          <ac:chgData name="Brett Sedcole" userId="6b5a407e-9c3e-44fd-9377-36e0168fe4f0" providerId="ADAL" clId="{9702DB33-52D0-854A-93C1-5F5A7D9207D8}" dt="2020-08-13T06:54:03.342" v="3365" actId="1076"/>
          <ac:spMkLst>
            <pc:docMk/>
            <pc:sldMk cId="540308743" sldId="4229"/>
            <ac:spMk id="40" creationId="{71FF4642-D8C2-3E4B-B38C-5E8C35372221}"/>
          </ac:spMkLst>
        </pc:spChg>
        <pc:spChg chg="mod">
          <ac:chgData name="Brett Sedcole" userId="6b5a407e-9c3e-44fd-9377-36e0168fe4f0" providerId="ADAL" clId="{9702DB33-52D0-854A-93C1-5F5A7D9207D8}" dt="2020-08-13T06:54:03.342" v="3365" actId="1076"/>
          <ac:spMkLst>
            <pc:docMk/>
            <pc:sldMk cId="540308743" sldId="4229"/>
            <ac:spMk id="64" creationId="{F11718B3-B860-964A-97CF-59856C38A7BE}"/>
          </ac:spMkLst>
        </pc:spChg>
        <pc:spChg chg="mod">
          <ac:chgData name="Brett Sedcole" userId="6b5a407e-9c3e-44fd-9377-36e0168fe4f0" providerId="ADAL" clId="{9702DB33-52D0-854A-93C1-5F5A7D9207D8}" dt="2020-08-13T06:54:03.342" v="3365" actId="1076"/>
          <ac:spMkLst>
            <pc:docMk/>
            <pc:sldMk cId="540308743" sldId="4229"/>
            <ac:spMk id="65" creationId="{98D3A188-4BB1-264D-8938-0D538A6271D8}"/>
          </ac:spMkLst>
        </pc:spChg>
        <pc:spChg chg="mod">
          <ac:chgData name="Brett Sedcole" userId="6b5a407e-9c3e-44fd-9377-36e0168fe4f0" providerId="ADAL" clId="{9702DB33-52D0-854A-93C1-5F5A7D9207D8}" dt="2020-08-13T06:54:03.342" v="3365" actId="1076"/>
          <ac:spMkLst>
            <pc:docMk/>
            <pc:sldMk cId="540308743" sldId="4229"/>
            <ac:spMk id="66" creationId="{C1F44E22-084E-1245-9609-6589BF55F7C7}"/>
          </ac:spMkLst>
        </pc:spChg>
        <pc:spChg chg="mod">
          <ac:chgData name="Brett Sedcole" userId="6b5a407e-9c3e-44fd-9377-36e0168fe4f0" providerId="ADAL" clId="{9702DB33-52D0-854A-93C1-5F5A7D9207D8}" dt="2020-08-13T06:54:03.342" v="3365" actId="1076"/>
          <ac:spMkLst>
            <pc:docMk/>
            <pc:sldMk cId="540308743" sldId="4229"/>
            <ac:spMk id="67" creationId="{23DDD35D-C361-4F4C-9DA5-EF111A1F7B33}"/>
          </ac:spMkLst>
        </pc:spChg>
        <pc:spChg chg="mod">
          <ac:chgData name="Brett Sedcole" userId="6b5a407e-9c3e-44fd-9377-36e0168fe4f0" providerId="ADAL" clId="{9702DB33-52D0-854A-93C1-5F5A7D9207D8}" dt="2020-08-13T06:54:03.342" v="3365" actId="1076"/>
          <ac:spMkLst>
            <pc:docMk/>
            <pc:sldMk cId="540308743" sldId="4229"/>
            <ac:spMk id="68" creationId="{AF64EE16-DA06-A746-902D-0B8112B13C98}"/>
          </ac:spMkLst>
        </pc:spChg>
      </pc:sldChg>
    </pc:docChg>
  </pc:docChgLst>
  <pc:docChgLst>
    <pc:chgData name="Brett Sedcole" userId="6b5a407e-9c3e-44fd-9377-36e0168fe4f0" providerId="ADAL" clId="{3F8BDE36-9E44-3748-80D7-2DCA90C7A20C}"/>
    <pc:docChg chg="addSld modSld">
      <pc:chgData name="Brett Sedcole" userId="6b5a407e-9c3e-44fd-9377-36e0168fe4f0" providerId="ADAL" clId="{3F8BDE36-9E44-3748-80D7-2DCA90C7A20C}" dt="2020-08-06T15:51:48.920" v="1" actId="14100"/>
      <pc:docMkLst>
        <pc:docMk/>
      </pc:docMkLst>
      <pc:sldChg chg="modSp mod">
        <pc:chgData name="Brett Sedcole" userId="6b5a407e-9c3e-44fd-9377-36e0168fe4f0" providerId="ADAL" clId="{3F8BDE36-9E44-3748-80D7-2DCA90C7A20C}" dt="2020-08-06T15:51:48.920" v="1" actId="14100"/>
        <pc:sldMkLst>
          <pc:docMk/>
          <pc:sldMk cId="1815048326" sldId="324"/>
        </pc:sldMkLst>
        <pc:spChg chg="mod">
          <ac:chgData name="Brett Sedcole" userId="6b5a407e-9c3e-44fd-9377-36e0168fe4f0" providerId="ADAL" clId="{3F8BDE36-9E44-3748-80D7-2DCA90C7A20C}" dt="2020-08-06T15:51:48.920" v="1" actId="14100"/>
          <ac:spMkLst>
            <pc:docMk/>
            <pc:sldMk cId="1815048326" sldId="324"/>
            <ac:spMk id="2" creationId="{2D751B16-0167-F841-A752-0002B04C66AA}"/>
          </ac:spMkLst>
        </pc:spChg>
      </pc:sldChg>
      <pc:sldChg chg="add">
        <pc:chgData name="Brett Sedcole" userId="6b5a407e-9c3e-44fd-9377-36e0168fe4f0" providerId="ADAL" clId="{3F8BDE36-9E44-3748-80D7-2DCA90C7A20C}" dt="2020-08-06T15:51:44.091" v="0"/>
        <pc:sldMkLst>
          <pc:docMk/>
          <pc:sldMk cId="3205550601" sldId="4222"/>
        </pc:sldMkLst>
      </pc:sldChg>
    </pc:docChg>
  </pc:docChgLst>
  <pc:docChgLst>
    <pc:chgData name="Samira Khalifa" userId="S::samira.khalifa@azuronaut.com::f0df0fae-3218-443a-8c7c-3e7ad9e58fc9" providerId="AD" clId="Web-{167F36CA-AE87-EAC0-D29C-4027C3270593}"/>
    <pc:docChg chg="modSld">
      <pc:chgData name="Samira Khalifa" userId="S::samira.khalifa@azuronaut.com::f0df0fae-3218-443a-8c7c-3e7ad9e58fc9" providerId="AD" clId="Web-{167F36CA-AE87-EAC0-D29C-4027C3270593}" dt="2020-08-11T11:33:03.084" v="94" actId="20577"/>
      <pc:docMkLst>
        <pc:docMk/>
      </pc:docMkLst>
      <pc:sldChg chg="modSp">
        <pc:chgData name="Samira Khalifa" userId="S::samira.khalifa@azuronaut.com::f0df0fae-3218-443a-8c7c-3e7ad9e58fc9" providerId="AD" clId="Web-{167F36CA-AE87-EAC0-D29C-4027C3270593}" dt="2020-08-11T11:32:44.662" v="86"/>
        <pc:sldMkLst>
          <pc:docMk/>
          <pc:sldMk cId="1362607559" sldId="346"/>
        </pc:sldMkLst>
        <pc:graphicFrameChg chg="mod modGraphic">
          <ac:chgData name="Samira Khalifa" userId="S::samira.khalifa@azuronaut.com::f0df0fae-3218-443a-8c7c-3e7ad9e58fc9" providerId="AD" clId="Web-{167F36CA-AE87-EAC0-D29C-4027C3270593}" dt="2020-08-11T11:32:44.662" v="86"/>
          <ac:graphicFrameMkLst>
            <pc:docMk/>
            <pc:sldMk cId="1362607559" sldId="346"/>
            <ac:graphicFrameMk id="58" creationId="{98A6BC50-D457-7C48-A82B-A6866F939539}"/>
          </ac:graphicFrameMkLst>
        </pc:graphicFrameChg>
      </pc:sldChg>
      <pc:sldChg chg="modSp">
        <pc:chgData name="Samira Khalifa" userId="S::samira.khalifa@azuronaut.com::f0df0fae-3218-443a-8c7c-3e7ad9e58fc9" providerId="AD" clId="Web-{167F36CA-AE87-EAC0-D29C-4027C3270593}" dt="2020-08-11T11:33:03.084" v="94" actId="20577"/>
        <pc:sldMkLst>
          <pc:docMk/>
          <pc:sldMk cId="1899132108" sldId="4222"/>
        </pc:sldMkLst>
        <pc:spChg chg="mod">
          <ac:chgData name="Samira Khalifa" userId="S::samira.khalifa@azuronaut.com::f0df0fae-3218-443a-8c7c-3e7ad9e58fc9" providerId="AD" clId="Web-{167F36CA-AE87-EAC0-D29C-4027C3270593}" dt="2020-08-11T11:33:03.084" v="94" actId="20577"/>
          <ac:spMkLst>
            <pc:docMk/>
            <pc:sldMk cId="1899132108" sldId="4222"/>
            <ac:spMk id="4" creationId="{A891B429-4DA4-2049-B1C2-54AA2772FDB7}"/>
          </ac:spMkLst>
        </pc:spChg>
        <pc:spChg chg="mod">
          <ac:chgData name="Samira Khalifa" userId="S::samira.khalifa@azuronaut.com::f0df0fae-3218-443a-8c7c-3e7ad9e58fc9" providerId="AD" clId="Web-{167F36CA-AE87-EAC0-D29C-4027C3270593}" dt="2020-08-11T11:31:33.285" v="54" actId="14100"/>
          <ac:spMkLst>
            <pc:docMk/>
            <pc:sldMk cId="1899132108" sldId="4222"/>
            <ac:spMk id="5" creationId="{57CF7D31-FE0C-F546-AA35-8511DCC18D1E}"/>
          </ac:spMkLst>
        </pc:spChg>
      </pc:sldChg>
    </pc:docChg>
  </pc:docChgLst>
  <pc:docChgLst>
    <pc:chgData name="Brett Sedcole" userId="S::brett.sedcole@azuronaut.com::6b5a407e-9c3e-44fd-9377-36e0168fe4f0" providerId="AD" clId="Web-{641938F6-C369-5CA5-D79A-83549DEC667C}"/>
    <pc:docChg chg="modSld">
      <pc:chgData name="Brett Sedcole" userId="S::brett.sedcole@azuronaut.com::6b5a407e-9c3e-44fd-9377-36e0168fe4f0" providerId="AD" clId="Web-{641938F6-C369-5CA5-D79A-83549DEC667C}" dt="2020-08-07T08:46:38.629" v="0"/>
      <pc:docMkLst>
        <pc:docMk/>
      </pc:docMkLst>
      <pc:sldChg chg="delSp">
        <pc:chgData name="Brett Sedcole" userId="S::brett.sedcole@azuronaut.com::6b5a407e-9c3e-44fd-9377-36e0168fe4f0" providerId="AD" clId="Web-{641938F6-C369-5CA5-D79A-83549DEC667C}" dt="2020-08-07T08:46:38.629" v="0"/>
        <pc:sldMkLst>
          <pc:docMk/>
          <pc:sldMk cId="3159864709" sldId="325"/>
        </pc:sldMkLst>
        <pc:spChg chg="del">
          <ac:chgData name="Brett Sedcole" userId="S::brett.sedcole@azuronaut.com::6b5a407e-9c3e-44fd-9377-36e0168fe4f0" providerId="AD" clId="Web-{641938F6-C369-5CA5-D79A-83549DEC667C}" dt="2020-08-07T08:46:38.629" v="0"/>
          <ac:spMkLst>
            <pc:docMk/>
            <pc:sldMk cId="3159864709" sldId="325"/>
            <ac:spMk id="2" creationId="{62377582-8A2C-A54A-8922-89EC62967F0B}"/>
          </ac:spMkLst>
        </pc:spChg>
      </pc:sldChg>
    </pc:docChg>
  </pc:docChgLst>
  <pc:docChgLst>
    <pc:chgData name="Brett Sedcole" userId="6b5a407e-9c3e-44fd-9377-36e0168fe4f0" providerId="ADAL" clId="{8B8CA8C5-C38E-0340-9355-E7EF6C7F9EFB}"/>
    <pc:docChg chg="undo redo custSel addSld delSld modSld sldOrd modMainMaster delSection modSection">
      <pc:chgData name="Brett Sedcole" userId="6b5a407e-9c3e-44fd-9377-36e0168fe4f0" providerId="ADAL" clId="{8B8CA8C5-C38E-0340-9355-E7EF6C7F9EFB}" dt="2020-12-16T13:59:29.486" v="2050" actId="1076"/>
      <pc:docMkLst>
        <pc:docMk/>
      </pc:docMkLst>
      <pc:sldChg chg="addSp delSp modSp mod">
        <pc:chgData name="Brett Sedcole" userId="6b5a407e-9c3e-44fd-9377-36e0168fe4f0" providerId="ADAL" clId="{8B8CA8C5-C38E-0340-9355-E7EF6C7F9EFB}" dt="2020-11-03T11:32:28.212" v="1577" actId="207"/>
        <pc:sldMkLst>
          <pc:docMk/>
          <pc:sldMk cId="1314909691" sldId="256"/>
        </pc:sldMkLst>
        <pc:spChg chg="add del mod">
          <ac:chgData name="Brett Sedcole" userId="6b5a407e-9c3e-44fd-9377-36e0168fe4f0" providerId="ADAL" clId="{8B8CA8C5-C38E-0340-9355-E7EF6C7F9EFB}" dt="2020-11-03T08:30:49.445" v="48" actId="478"/>
          <ac:spMkLst>
            <pc:docMk/>
            <pc:sldMk cId="1314909691" sldId="256"/>
            <ac:spMk id="3" creationId="{CA355CB2-3143-C94E-A8BA-91F3FE8456AE}"/>
          </ac:spMkLst>
        </pc:spChg>
        <pc:spChg chg="add mod">
          <ac:chgData name="Brett Sedcole" userId="6b5a407e-9c3e-44fd-9377-36e0168fe4f0" providerId="ADAL" clId="{8B8CA8C5-C38E-0340-9355-E7EF6C7F9EFB}" dt="2020-11-03T11:32:28.212" v="1577" actId="207"/>
          <ac:spMkLst>
            <pc:docMk/>
            <pc:sldMk cId="1314909691" sldId="256"/>
            <ac:spMk id="4" creationId="{31D94028-890F-1E48-A39E-709E45A195FE}"/>
          </ac:spMkLst>
        </pc:spChg>
        <pc:spChg chg="del mod">
          <ac:chgData name="Brett Sedcole" userId="6b5a407e-9c3e-44fd-9377-36e0168fe4f0" providerId="ADAL" clId="{8B8CA8C5-C38E-0340-9355-E7EF6C7F9EFB}" dt="2020-11-03T08:30:34.920" v="45" actId="478"/>
          <ac:spMkLst>
            <pc:docMk/>
            <pc:sldMk cId="1314909691" sldId="256"/>
            <ac:spMk id="17" creationId="{0F1DB9AC-749B-3146-89D1-2E1ACC4D05A2}"/>
          </ac:spMkLst>
        </pc:spChg>
        <pc:spChg chg="mod">
          <ac:chgData name="Brett Sedcole" userId="6b5a407e-9c3e-44fd-9377-36e0168fe4f0" providerId="ADAL" clId="{8B8CA8C5-C38E-0340-9355-E7EF6C7F9EFB}" dt="2020-11-03T08:28:34.104" v="14" actId="20577"/>
          <ac:spMkLst>
            <pc:docMk/>
            <pc:sldMk cId="1314909691" sldId="256"/>
            <ac:spMk id="18" creationId="{8B54E753-CB5D-5444-A32B-A4E423A314E2}"/>
          </ac:spMkLst>
        </pc:spChg>
      </pc:sldChg>
      <pc:sldChg chg="add">
        <pc:chgData name="Brett Sedcole" userId="6b5a407e-9c3e-44fd-9377-36e0168fe4f0" providerId="ADAL" clId="{8B8CA8C5-C38E-0340-9355-E7EF6C7F9EFB}" dt="2020-11-04T14:49:41.497" v="1627"/>
        <pc:sldMkLst>
          <pc:docMk/>
          <pc:sldMk cId="1798840988" sldId="258"/>
        </pc:sldMkLst>
      </pc:sldChg>
      <pc:sldChg chg="add">
        <pc:chgData name="Brett Sedcole" userId="6b5a407e-9c3e-44fd-9377-36e0168fe4f0" providerId="ADAL" clId="{8B8CA8C5-C38E-0340-9355-E7EF6C7F9EFB}" dt="2020-11-04T14:47:45.803" v="1622"/>
        <pc:sldMkLst>
          <pc:docMk/>
          <pc:sldMk cId="1859264146" sldId="261"/>
        </pc:sldMkLst>
      </pc:sldChg>
      <pc:sldChg chg="addSp delSp modSp add mod">
        <pc:chgData name="Brett Sedcole" userId="6b5a407e-9c3e-44fd-9377-36e0168fe4f0" providerId="ADAL" clId="{8B8CA8C5-C38E-0340-9355-E7EF6C7F9EFB}" dt="2020-11-05T09:14:24.426" v="1661" actId="27614"/>
        <pc:sldMkLst>
          <pc:docMk/>
          <pc:sldMk cId="3709830051" sldId="262"/>
        </pc:sldMkLst>
        <pc:picChg chg="add mod">
          <ac:chgData name="Brett Sedcole" userId="6b5a407e-9c3e-44fd-9377-36e0168fe4f0" providerId="ADAL" clId="{8B8CA8C5-C38E-0340-9355-E7EF6C7F9EFB}" dt="2020-11-05T09:14:24.426" v="1661" actId="27614"/>
          <ac:picMkLst>
            <pc:docMk/>
            <pc:sldMk cId="3709830051" sldId="262"/>
            <ac:picMk id="4" creationId="{6C1D7D7C-348A-6D45-A773-0036F233E4A0}"/>
          </ac:picMkLst>
        </pc:picChg>
        <pc:picChg chg="del">
          <ac:chgData name="Brett Sedcole" userId="6b5a407e-9c3e-44fd-9377-36e0168fe4f0" providerId="ADAL" clId="{8B8CA8C5-C38E-0340-9355-E7EF6C7F9EFB}" dt="2020-11-05T09:14:19.885" v="1659" actId="478"/>
          <ac:picMkLst>
            <pc:docMk/>
            <pc:sldMk cId="3709830051" sldId="262"/>
            <ac:picMk id="5" creationId="{EA12F99A-8BED-9F45-B86E-EC705AAB8A38}"/>
          </ac:picMkLst>
        </pc:picChg>
      </pc:sldChg>
      <pc:sldChg chg="modSp mod">
        <pc:chgData name="Brett Sedcole" userId="6b5a407e-9c3e-44fd-9377-36e0168fe4f0" providerId="ADAL" clId="{8B8CA8C5-C38E-0340-9355-E7EF6C7F9EFB}" dt="2020-11-03T08:30:05.510" v="30" actId="20577"/>
        <pc:sldMkLst>
          <pc:docMk/>
          <pc:sldMk cId="2853122071" sldId="267"/>
        </pc:sldMkLst>
        <pc:spChg chg="mod">
          <ac:chgData name="Brett Sedcole" userId="6b5a407e-9c3e-44fd-9377-36e0168fe4f0" providerId="ADAL" clId="{8B8CA8C5-C38E-0340-9355-E7EF6C7F9EFB}" dt="2020-11-03T08:30:05.510" v="30" actId="20577"/>
          <ac:spMkLst>
            <pc:docMk/>
            <pc:sldMk cId="2853122071" sldId="267"/>
            <ac:spMk id="28" creationId="{8D49BF77-8140-7E4A-8AB3-126FC774A6B3}"/>
          </ac:spMkLst>
        </pc:spChg>
      </pc:sldChg>
      <pc:sldChg chg="add">
        <pc:chgData name="Brett Sedcole" userId="6b5a407e-9c3e-44fd-9377-36e0168fe4f0" providerId="ADAL" clId="{8B8CA8C5-C38E-0340-9355-E7EF6C7F9EFB}" dt="2020-11-04T14:49:41.497" v="1627"/>
        <pc:sldMkLst>
          <pc:docMk/>
          <pc:sldMk cId="832174079" sldId="269"/>
        </pc:sldMkLst>
      </pc:sldChg>
      <pc:sldChg chg="modSp add mod">
        <pc:chgData name="Brett Sedcole" userId="6b5a407e-9c3e-44fd-9377-36e0168fe4f0" providerId="ADAL" clId="{8B8CA8C5-C38E-0340-9355-E7EF6C7F9EFB}" dt="2020-11-10T11:32:58.567" v="1667" actId="1036"/>
        <pc:sldMkLst>
          <pc:docMk/>
          <pc:sldMk cId="606774043" sldId="271"/>
        </pc:sldMkLst>
        <pc:spChg chg="mod">
          <ac:chgData name="Brett Sedcole" userId="6b5a407e-9c3e-44fd-9377-36e0168fe4f0" providerId="ADAL" clId="{8B8CA8C5-C38E-0340-9355-E7EF6C7F9EFB}" dt="2020-11-10T11:32:58.567" v="1667" actId="1036"/>
          <ac:spMkLst>
            <pc:docMk/>
            <pc:sldMk cId="606774043" sldId="271"/>
            <ac:spMk id="3" creationId="{CFDD8960-E5C6-634C-92E4-6C4FF02A1BEF}"/>
          </ac:spMkLst>
        </pc:spChg>
        <pc:spChg chg="mod">
          <ac:chgData name="Brett Sedcole" userId="6b5a407e-9c3e-44fd-9377-36e0168fe4f0" providerId="ADAL" clId="{8B8CA8C5-C38E-0340-9355-E7EF6C7F9EFB}" dt="2020-11-10T11:32:58.567" v="1667" actId="1036"/>
          <ac:spMkLst>
            <pc:docMk/>
            <pc:sldMk cId="606774043" sldId="271"/>
            <ac:spMk id="4" creationId="{A891B429-4DA4-2049-B1C2-54AA2772FDB7}"/>
          </ac:spMkLst>
        </pc:spChg>
        <pc:spChg chg="mod">
          <ac:chgData name="Brett Sedcole" userId="6b5a407e-9c3e-44fd-9377-36e0168fe4f0" providerId="ADAL" clId="{8B8CA8C5-C38E-0340-9355-E7EF6C7F9EFB}" dt="2020-11-10T11:32:58.567" v="1667" actId="1036"/>
          <ac:spMkLst>
            <pc:docMk/>
            <pc:sldMk cId="606774043" sldId="271"/>
            <ac:spMk id="5" creationId="{B18A198F-32ED-B94F-A834-9D3C7F6362E0}"/>
          </ac:spMkLst>
        </pc:spChg>
        <pc:spChg chg="mod">
          <ac:chgData name="Brett Sedcole" userId="6b5a407e-9c3e-44fd-9377-36e0168fe4f0" providerId="ADAL" clId="{8B8CA8C5-C38E-0340-9355-E7EF6C7F9EFB}" dt="2020-11-10T11:32:58.567" v="1667" actId="1036"/>
          <ac:spMkLst>
            <pc:docMk/>
            <pc:sldMk cId="606774043" sldId="271"/>
            <ac:spMk id="7" creationId="{9234CE31-56E6-934A-AB3B-973F0904E3AE}"/>
          </ac:spMkLst>
        </pc:spChg>
        <pc:spChg chg="mod">
          <ac:chgData name="Brett Sedcole" userId="6b5a407e-9c3e-44fd-9377-36e0168fe4f0" providerId="ADAL" clId="{8B8CA8C5-C38E-0340-9355-E7EF6C7F9EFB}" dt="2020-11-10T11:32:58.567" v="1667" actId="1036"/>
          <ac:spMkLst>
            <pc:docMk/>
            <pc:sldMk cId="606774043" sldId="271"/>
            <ac:spMk id="10" creationId="{8F351A36-3030-E746-A126-218120AEAB31}"/>
          </ac:spMkLst>
        </pc:spChg>
        <pc:spChg chg="mod">
          <ac:chgData name="Brett Sedcole" userId="6b5a407e-9c3e-44fd-9377-36e0168fe4f0" providerId="ADAL" clId="{8B8CA8C5-C38E-0340-9355-E7EF6C7F9EFB}" dt="2020-11-10T11:32:58.567" v="1667" actId="1036"/>
          <ac:spMkLst>
            <pc:docMk/>
            <pc:sldMk cId="606774043" sldId="271"/>
            <ac:spMk id="11" creationId="{BAEB2529-D3B7-0045-A160-5F8C481F3BA4}"/>
          </ac:spMkLst>
        </pc:spChg>
        <pc:spChg chg="mod">
          <ac:chgData name="Brett Sedcole" userId="6b5a407e-9c3e-44fd-9377-36e0168fe4f0" providerId="ADAL" clId="{8B8CA8C5-C38E-0340-9355-E7EF6C7F9EFB}" dt="2020-11-10T11:32:58.567" v="1667" actId="1036"/>
          <ac:spMkLst>
            <pc:docMk/>
            <pc:sldMk cId="606774043" sldId="271"/>
            <ac:spMk id="12" creationId="{B3B5922A-AE5F-8442-B73C-FAD8E6C7AC47}"/>
          </ac:spMkLst>
        </pc:spChg>
        <pc:spChg chg="mod">
          <ac:chgData name="Brett Sedcole" userId="6b5a407e-9c3e-44fd-9377-36e0168fe4f0" providerId="ADAL" clId="{8B8CA8C5-C38E-0340-9355-E7EF6C7F9EFB}" dt="2020-11-10T11:32:58.567" v="1667" actId="1036"/>
          <ac:spMkLst>
            <pc:docMk/>
            <pc:sldMk cId="606774043" sldId="271"/>
            <ac:spMk id="16" creationId="{B7D62409-99B6-0F4A-ACC4-0DF72350DE89}"/>
          </ac:spMkLst>
        </pc:spChg>
        <pc:spChg chg="mod">
          <ac:chgData name="Brett Sedcole" userId="6b5a407e-9c3e-44fd-9377-36e0168fe4f0" providerId="ADAL" clId="{8B8CA8C5-C38E-0340-9355-E7EF6C7F9EFB}" dt="2020-11-10T11:32:58.567" v="1667" actId="1036"/>
          <ac:spMkLst>
            <pc:docMk/>
            <pc:sldMk cId="606774043" sldId="271"/>
            <ac:spMk id="17" creationId="{FFC07C83-251E-D34D-AB37-5FBF95E40E54}"/>
          </ac:spMkLst>
        </pc:spChg>
        <pc:spChg chg="mod">
          <ac:chgData name="Brett Sedcole" userId="6b5a407e-9c3e-44fd-9377-36e0168fe4f0" providerId="ADAL" clId="{8B8CA8C5-C38E-0340-9355-E7EF6C7F9EFB}" dt="2020-11-10T11:32:58.567" v="1667" actId="1036"/>
          <ac:spMkLst>
            <pc:docMk/>
            <pc:sldMk cId="606774043" sldId="271"/>
            <ac:spMk id="18" creationId="{C087B1EF-CB7E-9C4D-941B-E37B56C908A5}"/>
          </ac:spMkLst>
        </pc:spChg>
        <pc:spChg chg="mod">
          <ac:chgData name="Brett Sedcole" userId="6b5a407e-9c3e-44fd-9377-36e0168fe4f0" providerId="ADAL" clId="{8B8CA8C5-C38E-0340-9355-E7EF6C7F9EFB}" dt="2020-11-10T11:32:58.567" v="1667" actId="1036"/>
          <ac:spMkLst>
            <pc:docMk/>
            <pc:sldMk cId="606774043" sldId="271"/>
            <ac:spMk id="22" creationId="{6B0D9C5F-124F-DE48-BFB2-C36B72A3723A}"/>
          </ac:spMkLst>
        </pc:spChg>
        <pc:spChg chg="mod">
          <ac:chgData name="Brett Sedcole" userId="6b5a407e-9c3e-44fd-9377-36e0168fe4f0" providerId="ADAL" clId="{8B8CA8C5-C38E-0340-9355-E7EF6C7F9EFB}" dt="2020-11-10T11:32:58.567" v="1667" actId="1036"/>
          <ac:spMkLst>
            <pc:docMk/>
            <pc:sldMk cId="606774043" sldId="271"/>
            <ac:spMk id="25" creationId="{16D96832-04F1-0049-9719-71A81D6CBAC6}"/>
          </ac:spMkLst>
        </pc:spChg>
        <pc:spChg chg="mod">
          <ac:chgData name="Brett Sedcole" userId="6b5a407e-9c3e-44fd-9377-36e0168fe4f0" providerId="ADAL" clId="{8B8CA8C5-C38E-0340-9355-E7EF6C7F9EFB}" dt="2020-11-10T11:32:58.567" v="1667" actId="1036"/>
          <ac:spMkLst>
            <pc:docMk/>
            <pc:sldMk cId="606774043" sldId="271"/>
            <ac:spMk id="26" creationId="{208BBC17-AEF9-6340-90D9-1E7ECEA6A43F}"/>
          </ac:spMkLst>
        </pc:spChg>
        <pc:cxnChg chg="mod">
          <ac:chgData name="Brett Sedcole" userId="6b5a407e-9c3e-44fd-9377-36e0168fe4f0" providerId="ADAL" clId="{8B8CA8C5-C38E-0340-9355-E7EF6C7F9EFB}" dt="2020-11-10T11:32:58.567" v="1667" actId="1036"/>
          <ac:cxnSpMkLst>
            <pc:docMk/>
            <pc:sldMk cId="606774043" sldId="271"/>
            <ac:cxnSpMk id="38" creationId="{E6EEB974-CC4F-134C-8FAC-20CF25CE50E3}"/>
          </ac:cxnSpMkLst>
        </pc:cxnChg>
        <pc:cxnChg chg="mod">
          <ac:chgData name="Brett Sedcole" userId="6b5a407e-9c3e-44fd-9377-36e0168fe4f0" providerId="ADAL" clId="{8B8CA8C5-C38E-0340-9355-E7EF6C7F9EFB}" dt="2020-11-10T11:32:58.567" v="1667" actId="1036"/>
          <ac:cxnSpMkLst>
            <pc:docMk/>
            <pc:sldMk cId="606774043" sldId="271"/>
            <ac:cxnSpMk id="57" creationId="{9FD804E9-EEE7-EB42-9113-CE409676D2B0}"/>
          </ac:cxnSpMkLst>
        </pc:cxnChg>
        <pc:cxnChg chg="mod">
          <ac:chgData name="Brett Sedcole" userId="6b5a407e-9c3e-44fd-9377-36e0168fe4f0" providerId="ADAL" clId="{8B8CA8C5-C38E-0340-9355-E7EF6C7F9EFB}" dt="2020-11-10T11:32:58.567" v="1667" actId="1036"/>
          <ac:cxnSpMkLst>
            <pc:docMk/>
            <pc:sldMk cId="606774043" sldId="271"/>
            <ac:cxnSpMk id="58" creationId="{28DBDEBA-1ACD-AE44-9EE9-10E90968E320}"/>
          </ac:cxnSpMkLst>
        </pc:cxnChg>
        <pc:cxnChg chg="mod">
          <ac:chgData name="Brett Sedcole" userId="6b5a407e-9c3e-44fd-9377-36e0168fe4f0" providerId="ADAL" clId="{8B8CA8C5-C38E-0340-9355-E7EF6C7F9EFB}" dt="2020-11-10T11:32:58.567" v="1667" actId="1036"/>
          <ac:cxnSpMkLst>
            <pc:docMk/>
            <pc:sldMk cId="606774043" sldId="271"/>
            <ac:cxnSpMk id="59" creationId="{D365C704-E331-5D4B-9A6A-DB95E2DAC6AF}"/>
          </ac:cxnSpMkLst>
        </pc:cxnChg>
      </pc:sldChg>
      <pc:sldChg chg="del">
        <pc:chgData name="Brett Sedcole" userId="6b5a407e-9c3e-44fd-9377-36e0168fe4f0" providerId="ADAL" clId="{8B8CA8C5-C38E-0340-9355-E7EF6C7F9EFB}" dt="2020-11-03T08:28:56.915" v="15" actId="2696"/>
        <pc:sldMkLst>
          <pc:docMk/>
          <pc:sldMk cId="630276264" sldId="279"/>
        </pc:sldMkLst>
      </pc:sldChg>
      <pc:sldChg chg="addSp delSp modSp mod ord">
        <pc:chgData name="Brett Sedcole" userId="6b5a407e-9c3e-44fd-9377-36e0168fe4f0" providerId="ADAL" clId="{8B8CA8C5-C38E-0340-9355-E7EF6C7F9EFB}" dt="2020-11-19T17:31:58.433" v="1860" actId="14100"/>
        <pc:sldMkLst>
          <pc:docMk/>
          <pc:sldMk cId="1815048326" sldId="324"/>
        </pc:sldMkLst>
        <pc:spChg chg="mod">
          <ac:chgData name="Brett Sedcole" userId="6b5a407e-9c3e-44fd-9377-36e0168fe4f0" providerId="ADAL" clId="{8B8CA8C5-C38E-0340-9355-E7EF6C7F9EFB}" dt="2020-11-03T08:46:05.368" v="600" actId="20577"/>
          <ac:spMkLst>
            <pc:docMk/>
            <pc:sldMk cId="1815048326" sldId="324"/>
            <ac:spMk id="2" creationId="{2D751B16-0167-F841-A752-0002B04C66AA}"/>
          </ac:spMkLst>
        </pc:spChg>
        <pc:spChg chg="mod">
          <ac:chgData name="Brett Sedcole" userId="6b5a407e-9c3e-44fd-9377-36e0168fe4f0" providerId="ADAL" clId="{8B8CA8C5-C38E-0340-9355-E7EF6C7F9EFB}" dt="2020-11-19T17:31:58.433" v="1860" actId="14100"/>
          <ac:spMkLst>
            <pc:docMk/>
            <pc:sldMk cId="1815048326" sldId="324"/>
            <ac:spMk id="4" creationId="{A891B429-4DA4-2049-B1C2-54AA2772FDB7}"/>
          </ac:spMkLst>
        </pc:spChg>
        <pc:spChg chg="mod">
          <ac:chgData name="Brett Sedcole" userId="6b5a407e-9c3e-44fd-9377-36e0168fe4f0" providerId="ADAL" clId="{8B8CA8C5-C38E-0340-9355-E7EF6C7F9EFB}" dt="2020-11-19T17:31:58.433" v="1860" actId="14100"/>
          <ac:spMkLst>
            <pc:docMk/>
            <pc:sldMk cId="1815048326" sldId="324"/>
            <ac:spMk id="5" creationId="{57CF7D31-FE0C-F546-AA35-8511DCC18D1E}"/>
          </ac:spMkLst>
        </pc:spChg>
        <pc:spChg chg="mod">
          <ac:chgData name="Brett Sedcole" userId="6b5a407e-9c3e-44fd-9377-36e0168fe4f0" providerId="ADAL" clId="{8B8CA8C5-C38E-0340-9355-E7EF6C7F9EFB}" dt="2020-11-19T17:31:58.433" v="1860" actId="14100"/>
          <ac:spMkLst>
            <pc:docMk/>
            <pc:sldMk cId="1815048326" sldId="324"/>
            <ac:spMk id="6" creationId="{560EB17A-A0B7-E542-893B-3B3EC9AB075F}"/>
          </ac:spMkLst>
        </pc:spChg>
        <pc:spChg chg="mod">
          <ac:chgData name="Brett Sedcole" userId="6b5a407e-9c3e-44fd-9377-36e0168fe4f0" providerId="ADAL" clId="{8B8CA8C5-C38E-0340-9355-E7EF6C7F9EFB}" dt="2020-11-03T08:29:41.646" v="24" actId="6549"/>
          <ac:spMkLst>
            <pc:docMk/>
            <pc:sldMk cId="1815048326" sldId="324"/>
            <ac:spMk id="9" creationId="{31DF48F2-8BBE-5346-BE7D-B055BEDDD7A2}"/>
          </ac:spMkLst>
        </pc:spChg>
        <pc:picChg chg="add del mod">
          <ac:chgData name="Brett Sedcole" userId="6b5a407e-9c3e-44fd-9377-36e0168fe4f0" providerId="ADAL" clId="{8B8CA8C5-C38E-0340-9355-E7EF6C7F9EFB}" dt="2020-11-03T08:32:51.981" v="66" actId="21"/>
          <ac:picMkLst>
            <pc:docMk/>
            <pc:sldMk cId="1815048326" sldId="324"/>
            <ac:picMk id="1026" creationId="{8BF72D85-94F8-0544-97D7-9B9BB412B0F6}"/>
          </ac:picMkLst>
        </pc:picChg>
      </pc:sldChg>
      <pc:sldChg chg="modSp mod">
        <pc:chgData name="Brett Sedcole" userId="6b5a407e-9c3e-44fd-9377-36e0168fe4f0" providerId="ADAL" clId="{8B8CA8C5-C38E-0340-9355-E7EF6C7F9EFB}" dt="2020-11-03T09:59:03.075" v="1536" actId="1076"/>
        <pc:sldMkLst>
          <pc:docMk/>
          <pc:sldMk cId="880724117" sldId="329"/>
        </pc:sldMkLst>
        <pc:spChg chg="mod">
          <ac:chgData name="Brett Sedcole" userId="6b5a407e-9c3e-44fd-9377-36e0168fe4f0" providerId="ADAL" clId="{8B8CA8C5-C38E-0340-9355-E7EF6C7F9EFB}" dt="2020-11-03T08:29:31.640" v="21"/>
          <ac:spMkLst>
            <pc:docMk/>
            <pc:sldMk cId="880724117" sldId="329"/>
            <ac:spMk id="2" creationId="{C91A1555-E443-EE43-A289-5067073E2FC0}"/>
          </ac:spMkLst>
        </pc:spChg>
        <pc:spChg chg="mod">
          <ac:chgData name="Brett Sedcole" userId="6b5a407e-9c3e-44fd-9377-36e0168fe4f0" providerId="ADAL" clId="{8B8CA8C5-C38E-0340-9355-E7EF6C7F9EFB}" dt="2020-11-03T09:49:06.413" v="1522" actId="20577"/>
          <ac:spMkLst>
            <pc:docMk/>
            <pc:sldMk cId="880724117" sldId="329"/>
            <ac:spMk id="3" creationId="{A23D327C-466A-DD49-8C37-376E5B58C26D}"/>
          </ac:spMkLst>
        </pc:spChg>
        <pc:spChg chg="mod">
          <ac:chgData name="Brett Sedcole" userId="6b5a407e-9c3e-44fd-9377-36e0168fe4f0" providerId="ADAL" clId="{8B8CA8C5-C38E-0340-9355-E7EF6C7F9EFB}" dt="2020-11-03T09:37:34.747" v="1435" actId="20577"/>
          <ac:spMkLst>
            <pc:docMk/>
            <pc:sldMk cId="880724117" sldId="329"/>
            <ac:spMk id="9" creationId="{C7A40402-24F6-0842-A0B3-875BA4900E32}"/>
          </ac:spMkLst>
        </pc:spChg>
        <pc:spChg chg="mod">
          <ac:chgData name="Brett Sedcole" userId="6b5a407e-9c3e-44fd-9377-36e0168fe4f0" providerId="ADAL" clId="{8B8CA8C5-C38E-0340-9355-E7EF6C7F9EFB}" dt="2020-11-03T09:40:14.773" v="1505" actId="207"/>
          <ac:spMkLst>
            <pc:docMk/>
            <pc:sldMk cId="880724117" sldId="329"/>
            <ac:spMk id="30" creationId="{A00AEB7E-6855-D041-B0A4-C1EB78DCBF92}"/>
          </ac:spMkLst>
        </pc:spChg>
        <pc:picChg chg="mod">
          <ac:chgData name="Brett Sedcole" userId="6b5a407e-9c3e-44fd-9377-36e0168fe4f0" providerId="ADAL" clId="{8B8CA8C5-C38E-0340-9355-E7EF6C7F9EFB}" dt="2020-11-03T09:59:03.075" v="1536" actId="1076"/>
          <ac:picMkLst>
            <pc:docMk/>
            <pc:sldMk cId="880724117" sldId="329"/>
            <ac:picMk id="27" creationId="{AC2DC77D-8EF4-C240-9B6B-A03F0693999E}"/>
          </ac:picMkLst>
        </pc:picChg>
      </pc:sldChg>
      <pc:sldChg chg="del">
        <pc:chgData name="Brett Sedcole" userId="6b5a407e-9c3e-44fd-9377-36e0168fe4f0" providerId="ADAL" clId="{8B8CA8C5-C38E-0340-9355-E7EF6C7F9EFB}" dt="2020-11-03T08:28:56.915" v="15" actId="2696"/>
        <pc:sldMkLst>
          <pc:docMk/>
          <pc:sldMk cId="1362607559" sldId="346"/>
        </pc:sldMkLst>
      </pc:sldChg>
      <pc:sldChg chg="del">
        <pc:chgData name="Brett Sedcole" userId="6b5a407e-9c3e-44fd-9377-36e0168fe4f0" providerId="ADAL" clId="{8B8CA8C5-C38E-0340-9355-E7EF6C7F9EFB}" dt="2020-11-03T08:28:56.915" v="15" actId="2696"/>
        <pc:sldMkLst>
          <pc:docMk/>
          <pc:sldMk cId="2005248467" sldId="347"/>
        </pc:sldMkLst>
      </pc:sldChg>
      <pc:sldChg chg="modSp add mod ord">
        <pc:chgData name="Brett Sedcole" userId="6b5a407e-9c3e-44fd-9377-36e0168fe4f0" providerId="ADAL" clId="{8B8CA8C5-C38E-0340-9355-E7EF6C7F9EFB}" dt="2020-11-04T14:50:35.554" v="1657" actId="20578"/>
        <pc:sldMkLst>
          <pc:docMk/>
          <pc:sldMk cId="410105762" sldId="349"/>
        </pc:sldMkLst>
        <pc:spChg chg="mod">
          <ac:chgData name="Brett Sedcole" userId="6b5a407e-9c3e-44fd-9377-36e0168fe4f0" providerId="ADAL" clId="{8B8CA8C5-C38E-0340-9355-E7EF6C7F9EFB}" dt="2020-11-04T14:50:29.621" v="1656" actId="20577"/>
          <ac:spMkLst>
            <pc:docMk/>
            <pc:sldMk cId="410105762" sldId="349"/>
            <ac:spMk id="2" creationId="{2D751B16-0167-F841-A752-0002B04C66AA}"/>
          </ac:spMkLst>
        </pc:spChg>
        <pc:spChg chg="mod">
          <ac:chgData name="Brett Sedcole" userId="6b5a407e-9c3e-44fd-9377-36e0168fe4f0" providerId="ADAL" clId="{8B8CA8C5-C38E-0340-9355-E7EF6C7F9EFB}" dt="2020-11-04T14:47:14.896" v="1620" actId="20577"/>
          <ac:spMkLst>
            <pc:docMk/>
            <pc:sldMk cId="410105762" sldId="349"/>
            <ac:spMk id="9" creationId="{31DF48F2-8BBE-5346-BE7D-B055BEDDD7A2}"/>
          </ac:spMkLst>
        </pc:spChg>
      </pc:sldChg>
      <pc:sldChg chg="del">
        <pc:chgData name="Brett Sedcole" userId="6b5a407e-9c3e-44fd-9377-36e0168fe4f0" providerId="ADAL" clId="{8B8CA8C5-C38E-0340-9355-E7EF6C7F9EFB}" dt="2020-11-03T08:28:56.915" v="15" actId="2696"/>
        <pc:sldMkLst>
          <pc:docMk/>
          <pc:sldMk cId="1585258073" sldId="351"/>
        </pc:sldMkLst>
      </pc:sldChg>
      <pc:sldChg chg="del">
        <pc:chgData name="Brett Sedcole" userId="6b5a407e-9c3e-44fd-9377-36e0168fe4f0" providerId="ADAL" clId="{8B8CA8C5-C38E-0340-9355-E7EF6C7F9EFB}" dt="2020-11-03T08:28:56.915" v="15" actId="2696"/>
        <pc:sldMkLst>
          <pc:docMk/>
          <pc:sldMk cId="1171309967" sldId="352"/>
        </pc:sldMkLst>
      </pc:sldChg>
      <pc:sldChg chg="add">
        <pc:chgData name="Brett Sedcole" userId="6b5a407e-9c3e-44fd-9377-36e0168fe4f0" providerId="ADAL" clId="{8B8CA8C5-C38E-0340-9355-E7EF6C7F9EFB}" dt="2020-11-04T14:48:53.706" v="1624"/>
        <pc:sldMkLst>
          <pc:docMk/>
          <pc:sldMk cId="3011660267" sldId="4217"/>
        </pc:sldMkLst>
      </pc:sldChg>
      <pc:sldChg chg="del">
        <pc:chgData name="Brett Sedcole" userId="6b5a407e-9c3e-44fd-9377-36e0168fe4f0" providerId="ADAL" clId="{8B8CA8C5-C38E-0340-9355-E7EF6C7F9EFB}" dt="2020-11-03T08:30:08.876" v="31" actId="2696"/>
        <pc:sldMkLst>
          <pc:docMk/>
          <pc:sldMk cId="3606773270" sldId="4217"/>
        </pc:sldMkLst>
      </pc:sldChg>
      <pc:sldChg chg="modSp del mod modNotesTx">
        <pc:chgData name="Brett Sedcole" userId="6b5a407e-9c3e-44fd-9377-36e0168fe4f0" providerId="ADAL" clId="{8B8CA8C5-C38E-0340-9355-E7EF6C7F9EFB}" dt="2020-11-03T11:21:10.865" v="1542" actId="2696"/>
        <pc:sldMkLst>
          <pc:docMk/>
          <pc:sldMk cId="641927253" sldId="4218"/>
        </pc:sldMkLst>
        <pc:spChg chg="mod">
          <ac:chgData name="Brett Sedcole" userId="6b5a407e-9c3e-44fd-9377-36e0168fe4f0" providerId="ADAL" clId="{8B8CA8C5-C38E-0340-9355-E7EF6C7F9EFB}" dt="2020-11-03T08:29:31.640" v="21"/>
          <ac:spMkLst>
            <pc:docMk/>
            <pc:sldMk cId="641927253" sldId="4218"/>
            <ac:spMk id="27" creationId="{A9327FE2-1CCB-C442-8117-FEFBEB7CFE68}"/>
          </ac:spMkLst>
        </pc:spChg>
        <pc:spChg chg="mod">
          <ac:chgData name="Brett Sedcole" userId="6b5a407e-9c3e-44fd-9377-36e0168fe4f0" providerId="ADAL" clId="{8B8CA8C5-C38E-0340-9355-E7EF6C7F9EFB}" dt="2020-11-03T08:31:24.896" v="58" actId="20577"/>
          <ac:spMkLst>
            <pc:docMk/>
            <pc:sldMk cId="641927253" sldId="4218"/>
            <ac:spMk id="28" creationId="{8D49BF77-8140-7E4A-8AB3-126FC774A6B3}"/>
          </ac:spMkLst>
        </pc:spChg>
      </pc:sldChg>
      <pc:sldChg chg="delSp modSp mod">
        <pc:chgData name="Brett Sedcole" userId="6b5a407e-9c3e-44fd-9377-36e0168fe4f0" providerId="ADAL" clId="{8B8CA8C5-C38E-0340-9355-E7EF6C7F9EFB}" dt="2020-11-03T11:22:29.680" v="1550" actId="20577"/>
        <pc:sldMkLst>
          <pc:docMk/>
          <pc:sldMk cId="3600450693" sldId="4219"/>
        </pc:sldMkLst>
        <pc:spChg chg="mod">
          <ac:chgData name="Brett Sedcole" userId="6b5a407e-9c3e-44fd-9377-36e0168fe4f0" providerId="ADAL" clId="{8B8CA8C5-C38E-0340-9355-E7EF6C7F9EFB}" dt="2020-11-03T11:22:29.680" v="1550" actId="20577"/>
          <ac:spMkLst>
            <pc:docMk/>
            <pc:sldMk cId="3600450693" sldId="4219"/>
            <ac:spMk id="3" creationId="{A23D327C-466A-DD49-8C37-376E5B58C26D}"/>
          </ac:spMkLst>
        </pc:spChg>
        <pc:spChg chg="mod">
          <ac:chgData name="Brett Sedcole" userId="6b5a407e-9c3e-44fd-9377-36e0168fe4f0" providerId="ADAL" clId="{8B8CA8C5-C38E-0340-9355-E7EF6C7F9EFB}" dt="2020-11-03T09:38:53.744" v="1461" actId="20577"/>
          <ac:spMkLst>
            <pc:docMk/>
            <pc:sldMk cId="3600450693" sldId="4219"/>
            <ac:spMk id="9" creationId="{C7A40402-24F6-0842-A0B3-875BA4900E32}"/>
          </ac:spMkLst>
        </pc:spChg>
        <pc:spChg chg="mod">
          <ac:chgData name="Brett Sedcole" userId="6b5a407e-9c3e-44fd-9377-36e0168fe4f0" providerId="ADAL" clId="{8B8CA8C5-C38E-0340-9355-E7EF6C7F9EFB}" dt="2020-11-03T09:40:18.520" v="1506" actId="207"/>
          <ac:spMkLst>
            <pc:docMk/>
            <pc:sldMk cId="3600450693" sldId="4219"/>
            <ac:spMk id="11" creationId="{500AF814-9FE7-3348-91A1-87F458B0B46F}"/>
          </ac:spMkLst>
        </pc:spChg>
        <pc:picChg chg="del">
          <ac:chgData name="Brett Sedcole" userId="6b5a407e-9c3e-44fd-9377-36e0168fe4f0" providerId="ADAL" clId="{8B8CA8C5-C38E-0340-9355-E7EF6C7F9EFB}" dt="2020-11-03T10:19:28.536" v="1538" actId="478"/>
          <ac:picMkLst>
            <pc:docMk/>
            <pc:sldMk cId="3600450693" sldId="4219"/>
            <ac:picMk id="5" creationId="{8832515F-0A49-E342-9555-F339FE4D5E06}"/>
          </ac:picMkLst>
        </pc:picChg>
        <pc:picChg chg="del">
          <ac:chgData name="Brett Sedcole" userId="6b5a407e-9c3e-44fd-9377-36e0168fe4f0" providerId="ADAL" clId="{8B8CA8C5-C38E-0340-9355-E7EF6C7F9EFB}" dt="2020-11-03T10:19:27.811" v="1537" actId="478"/>
          <ac:picMkLst>
            <pc:docMk/>
            <pc:sldMk cId="3600450693" sldId="4219"/>
            <ac:picMk id="10" creationId="{34F6A5B6-3D62-5E4C-9C43-B5FAD547E788}"/>
          </ac:picMkLst>
        </pc:picChg>
      </pc:sldChg>
      <pc:sldChg chg="del">
        <pc:chgData name="Brett Sedcole" userId="6b5a407e-9c3e-44fd-9377-36e0168fe4f0" providerId="ADAL" clId="{8B8CA8C5-C38E-0340-9355-E7EF6C7F9EFB}" dt="2020-11-03T08:29:02.434" v="16" actId="2696"/>
        <pc:sldMkLst>
          <pc:docMk/>
          <pc:sldMk cId="2136793431" sldId="4221"/>
        </pc:sldMkLst>
      </pc:sldChg>
      <pc:sldChg chg="del">
        <pc:chgData name="Brett Sedcole" userId="6b5a407e-9c3e-44fd-9377-36e0168fe4f0" providerId="ADAL" clId="{8B8CA8C5-C38E-0340-9355-E7EF6C7F9EFB}" dt="2020-11-03T08:28:56.915" v="15" actId="2696"/>
        <pc:sldMkLst>
          <pc:docMk/>
          <pc:sldMk cId="1899132108" sldId="4222"/>
        </pc:sldMkLst>
      </pc:sldChg>
      <pc:sldChg chg="delSp modSp mod">
        <pc:chgData name="Brett Sedcole" userId="6b5a407e-9c3e-44fd-9377-36e0168fe4f0" providerId="ADAL" clId="{8B8CA8C5-C38E-0340-9355-E7EF6C7F9EFB}" dt="2020-11-03T11:22:46.825" v="1565" actId="6549"/>
        <pc:sldMkLst>
          <pc:docMk/>
          <pc:sldMk cId="614337614" sldId="4224"/>
        </pc:sldMkLst>
        <pc:spChg chg="mod">
          <ac:chgData name="Brett Sedcole" userId="6b5a407e-9c3e-44fd-9377-36e0168fe4f0" providerId="ADAL" clId="{8B8CA8C5-C38E-0340-9355-E7EF6C7F9EFB}" dt="2020-11-03T09:38:48.673" v="1455" actId="20577"/>
          <ac:spMkLst>
            <pc:docMk/>
            <pc:sldMk cId="614337614" sldId="4224"/>
            <ac:spMk id="2" creationId="{C91A1555-E443-EE43-A289-5067073E2FC0}"/>
          </ac:spMkLst>
        </pc:spChg>
        <pc:spChg chg="mod">
          <ac:chgData name="Brett Sedcole" userId="6b5a407e-9c3e-44fd-9377-36e0168fe4f0" providerId="ADAL" clId="{8B8CA8C5-C38E-0340-9355-E7EF6C7F9EFB}" dt="2020-11-03T11:22:46.825" v="1565" actId="6549"/>
          <ac:spMkLst>
            <pc:docMk/>
            <pc:sldMk cId="614337614" sldId="4224"/>
            <ac:spMk id="3" creationId="{A23D327C-466A-DD49-8C37-376E5B58C26D}"/>
          </ac:spMkLst>
        </pc:spChg>
        <pc:spChg chg="mod">
          <ac:chgData name="Brett Sedcole" userId="6b5a407e-9c3e-44fd-9377-36e0168fe4f0" providerId="ADAL" clId="{8B8CA8C5-C38E-0340-9355-E7EF6C7F9EFB}" dt="2020-11-03T09:38:50.560" v="1458" actId="20577"/>
          <ac:spMkLst>
            <pc:docMk/>
            <pc:sldMk cId="614337614" sldId="4224"/>
            <ac:spMk id="9" creationId="{C7A40402-24F6-0842-A0B3-875BA4900E32}"/>
          </ac:spMkLst>
        </pc:spChg>
        <pc:spChg chg="mod">
          <ac:chgData name="Brett Sedcole" userId="6b5a407e-9c3e-44fd-9377-36e0168fe4f0" providerId="ADAL" clId="{8B8CA8C5-C38E-0340-9355-E7EF6C7F9EFB}" dt="2020-11-03T09:40:22.448" v="1507" actId="207"/>
          <ac:spMkLst>
            <pc:docMk/>
            <pc:sldMk cId="614337614" sldId="4224"/>
            <ac:spMk id="11" creationId="{500AF814-9FE7-3348-91A1-87F458B0B46F}"/>
          </ac:spMkLst>
        </pc:spChg>
        <pc:picChg chg="del">
          <ac:chgData name="Brett Sedcole" userId="6b5a407e-9c3e-44fd-9377-36e0168fe4f0" providerId="ADAL" clId="{8B8CA8C5-C38E-0340-9355-E7EF6C7F9EFB}" dt="2020-11-03T10:19:31.471" v="1539" actId="478"/>
          <ac:picMkLst>
            <pc:docMk/>
            <pc:sldMk cId="614337614" sldId="4224"/>
            <ac:picMk id="10" creationId="{34F6A5B6-3D62-5E4C-9C43-B5FAD547E788}"/>
          </ac:picMkLst>
        </pc:picChg>
      </pc:sldChg>
      <pc:sldChg chg="addSp delSp modSp add del mod ord modClrScheme chgLayout">
        <pc:chgData name="Brett Sedcole" userId="6b5a407e-9c3e-44fd-9377-36e0168fe4f0" providerId="ADAL" clId="{8B8CA8C5-C38E-0340-9355-E7EF6C7F9EFB}" dt="2020-11-03T11:23:24.294" v="1573" actId="6549"/>
        <pc:sldMkLst>
          <pc:docMk/>
          <pc:sldMk cId="1663611501" sldId="4225"/>
        </pc:sldMkLst>
        <pc:spChg chg="mod ord">
          <ac:chgData name="Brett Sedcole" userId="6b5a407e-9c3e-44fd-9377-36e0168fe4f0" providerId="ADAL" clId="{8B8CA8C5-C38E-0340-9355-E7EF6C7F9EFB}" dt="2020-11-03T08:47:42.775" v="657" actId="20577"/>
          <ac:spMkLst>
            <pc:docMk/>
            <pc:sldMk cId="1663611501" sldId="4225"/>
            <ac:spMk id="2" creationId="{2D751B16-0167-F841-A752-0002B04C66AA}"/>
          </ac:spMkLst>
        </pc:spChg>
        <pc:spChg chg="mod ord">
          <ac:chgData name="Brett Sedcole" userId="6b5a407e-9c3e-44fd-9377-36e0168fe4f0" providerId="ADAL" clId="{8B8CA8C5-C38E-0340-9355-E7EF6C7F9EFB}" dt="2020-11-03T11:23:21.877" v="1572"/>
          <ac:spMkLst>
            <pc:docMk/>
            <pc:sldMk cId="1663611501" sldId="4225"/>
            <ac:spMk id="4" creationId="{A891B429-4DA4-2049-B1C2-54AA2772FDB7}"/>
          </ac:spMkLst>
        </pc:spChg>
        <pc:spChg chg="mod ord">
          <ac:chgData name="Brett Sedcole" userId="6b5a407e-9c3e-44fd-9377-36e0168fe4f0" providerId="ADAL" clId="{8B8CA8C5-C38E-0340-9355-E7EF6C7F9EFB}" dt="2020-11-03T11:23:24.294" v="1573" actId="6549"/>
          <ac:spMkLst>
            <pc:docMk/>
            <pc:sldMk cId="1663611501" sldId="4225"/>
            <ac:spMk id="5" creationId="{57CF7D31-FE0C-F546-AA35-8511DCC18D1E}"/>
          </ac:spMkLst>
        </pc:spChg>
        <pc:spChg chg="add del mod">
          <ac:chgData name="Brett Sedcole" userId="6b5a407e-9c3e-44fd-9377-36e0168fe4f0" providerId="ADAL" clId="{8B8CA8C5-C38E-0340-9355-E7EF6C7F9EFB}" dt="2020-11-03T08:50:56.349" v="884" actId="478"/>
          <ac:spMkLst>
            <pc:docMk/>
            <pc:sldMk cId="1663611501" sldId="4225"/>
            <ac:spMk id="6" creationId="{4ED80325-0697-F84C-B0CE-312828E4C97B}"/>
          </ac:spMkLst>
        </pc:spChg>
        <pc:spChg chg="add del mod">
          <ac:chgData name="Brett Sedcole" userId="6b5a407e-9c3e-44fd-9377-36e0168fe4f0" providerId="ADAL" clId="{8B8CA8C5-C38E-0340-9355-E7EF6C7F9EFB}" dt="2020-11-03T08:50:56.349" v="884" actId="478"/>
          <ac:spMkLst>
            <pc:docMk/>
            <pc:sldMk cId="1663611501" sldId="4225"/>
            <ac:spMk id="8" creationId="{2E47B31E-61E0-D34A-848F-48B1AB7D9DC2}"/>
          </ac:spMkLst>
        </pc:spChg>
        <pc:spChg chg="mod ord">
          <ac:chgData name="Brett Sedcole" userId="6b5a407e-9c3e-44fd-9377-36e0168fe4f0" providerId="ADAL" clId="{8B8CA8C5-C38E-0340-9355-E7EF6C7F9EFB}" dt="2020-11-03T08:47:10.852" v="652" actId="700"/>
          <ac:spMkLst>
            <pc:docMk/>
            <pc:sldMk cId="1663611501" sldId="4225"/>
            <ac:spMk id="9" creationId="{31DF48F2-8BBE-5346-BE7D-B055BEDDD7A2}"/>
          </ac:spMkLst>
        </pc:spChg>
        <pc:spChg chg="del mod ord">
          <ac:chgData name="Brett Sedcole" userId="6b5a407e-9c3e-44fd-9377-36e0168fe4f0" providerId="ADAL" clId="{8B8CA8C5-C38E-0340-9355-E7EF6C7F9EFB}" dt="2020-11-03T08:50:53.777" v="883" actId="478"/>
          <ac:spMkLst>
            <pc:docMk/>
            <pc:sldMk cId="1663611501" sldId="4225"/>
            <ac:spMk id="14" creationId="{61379FAD-693B-3A49-97E6-1115AD09EEB7}"/>
          </ac:spMkLst>
        </pc:spChg>
        <pc:spChg chg="del mod ord">
          <ac:chgData name="Brett Sedcole" userId="6b5a407e-9c3e-44fd-9377-36e0168fe4f0" providerId="ADAL" clId="{8B8CA8C5-C38E-0340-9355-E7EF6C7F9EFB}" dt="2020-11-03T08:50:53.777" v="883" actId="478"/>
          <ac:spMkLst>
            <pc:docMk/>
            <pc:sldMk cId="1663611501" sldId="4225"/>
            <ac:spMk id="15" creationId="{894A3590-78D5-6E4B-8961-49F4FBAE23AF}"/>
          </ac:spMkLst>
        </pc:spChg>
      </pc:sldChg>
      <pc:sldChg chg="modSp add del mod">
        <pc:chgData name="Brett Sedcole" userId="6b5a407e-9c3e-44fd-9377-36e0168fe4f0" providerId="ADAL" clId="{8B8CA8C5-C38E-0340-9355-E7EF6C7F9EFB}" dt="2020-11-03T11:23:17.238" v="1569" actId="2696"/>
        <pc:sldMkLst>
          <pc:docMk/>
          <pc:sldMk cId="3570225542" sldId="4226"/>
        </pc:sldMkLst>
        <pc:spChg chg="mod">
          <ac:chgData name="Brett Sedcole" userId="6b5a407e-9c3e-44fd-9377-36e0168fe4f0" providerId="ADAL" clId="{8B8CA8C5-C38E-0340-9355-E7EF6C7F9EFB}" dt="2020-11-03T08:30:16.532" v="43" actId="20577"/>
          <ac:spMkLst>
            <pc:docMk/>
            <pc:sldMk cId="3570225542" sldId="4226"/>
            <ac:spMk id="2" creationId="{E1C6F7D2-FA41-7842-9329-3FAB51691332}"/>
          </ac:spMkLst>
        </pc:spChg>
        <pc:spChg chg="mod">
          <ac:chgData name="Brett Sedcole" userId="6b5a407e-9c3e-44fd-9377-36e0168fe4f0" providerId="ADAL" clId="{8B8CA8C5-C38E-0340-9355-E7EF6C7F9EFB}" dt="2020-11-03T08:30:18.403" v="44" actId="6549"/>
          <ac:spMkLst>
            <pc:docMk/>
            <pc:sldMk cId="3570225542" sldId="4226"/>
            <ac:spMk id="3" creationId="{28BDFD5C-AC1F-CD4D-90EB-A7F1714BF3BE}"/>
          </ac:spMkLst>
        </pc:spChg>
      </pc:sldChg>
      <pc:sldChg chg="del">
        <pc:chgData name="Brett Sedcole" userId="6b5a407e-9c3e-44fd-9377-36e0168fe4f0" providerId="ADAL" clId="{8B8CA8C5-C38E-0340-9355-E7EF6C7F9EFB}" dt="2020-11-03T08:51:06.971" v="887" actId="2696"/>
        <pc:sldMkLst>
          <pc:docMk/>
          <pc:sldMk cId="4153545621" sldId="4227"/>
        </pc:sldMkLst>
      </pc:sldChg>
      <pc:sldChg chg="del">
        <pc:chgData name="Brett Sedcole" userId="6b5a407e-9c3e-44fd-9377-36e0168fe4f0" providerId="ADAL" clId="{8B8CA8C5-C38E-0340-9355-E7EF6C7F9EFB}" dt="2020-11-03T08:51:13.599" v="888" actId="2696"/>
        <pc:sldMkLst>
          <pc:docMk/>
          <pc:sldMk cId="4294229817" sldId="4228"/>
        </pc:sldMkLst>
      </pc:sldChg>
      <pc:sldChg chg="modSp add mod ord">
        <pc:chgData name="Brett Sedcole" userId="6b5a407e-9c3e-44fd-9377-36e0168fe4f0" providerId="ADAL" clId="{8B8CA8C5-C38E-0340-9355-E7EF6C7F9EFB}" dt="2020-11-04T14:50:46.727" v="1658" actId="20578"/>
        <pc:sldMkLst>
          <pc:docMk/>
          <pc:sldMk cId="1912299864" sldId="4229"/>
        </pc:sldMkLst>
        <pc:spChg chg="mod">
          <ac:chgData name="Brett Sedcole" userId="6b5a407e-9c3e-44fd-9377-36e0168fe4f0" providerId="ADAL" clId="{8B8CA8C5-C38E-0340-9355-E7EF6C7F9EFB}" dt="2020-11-03T08:46:11.627" v="604" actId="20577"/>
          <ac:spMkLst>
            <pc:docMk/>
            <pc:sldMk cId="1912299864" sldId="4229"/>
            <ac:spMk id="2" creationId="{2D751B16-0167-F841-A752-0002B04C66AA}"/>
          </ac:spMkLst>
        </pc:spChg>
        <pc:spChg chg="mod">
          <ac:chgData name="Brett Sedcole" userId="6b5a407e-9c3e-44fd-9377-36e0168fe4f0" providerId="ADAL" clId="{8B8CA8C5-C38E-0340-9355-E7EF6C7F9EFB}" dt="2020-11-03T08:46:19.040" v="607" actId="20577"/>
          <ac:spMkLst>
            <pc:docMk/>
            <pc:sldMk cId="1912299864" sldId="4229"/>
            <ac:spMk id="3" creationId="{CFDD8960-E5C6-634C-92E4-6C4FF02A1BEF}"/>
          </ac:spMkLst>
        </pc:spChg>
        <pc:spChg chg="mod">
          <ac:chgData name="Brett Sedcole" userId="6b5a407e-9c3e-44fd-9377-36e0168fe4f0" providerId="ADAL" clId="{8B8CA8C5-C38E-0340-9355-E7EF6C7F9EFB}" dt="2020-11-03T09:37:02.199" v="1432" actId="20577"/>
          <ac:spMkLst>
            <pc:docMk/>
            <pc:sldMk cId="1912299864" sldId="4229"/>
            <ac:spMk id="4" creationId="{A891B429-4DA4-2049-B1C2-54AA2772FDB7}"/>
          </ac:spMkLst>
        </pc:spChg>
        <pc:spChg chg="mod">
          <ac:chgData name="Brett Sedcole" userId="6b5a407e-9c3e-44fd-9377-36e0168fe4f0" providerId="ADAL" clId="{8B8CA8C5-C38E-0340-9355-E7EF6C7F9EFB}" dt="2020-11-03T08:46:37.682" v="648" actId="20577"/>
          <ac:spMkLst>
            <pc:docMk/>
            <pc:sldMk cId="1912299864" sldId="4229"/>
            <ac:spMk id="5" creationId="{57CF7D31-FE0C-F546-AA35-8511DCC18D1E}"/>
          </ac:spMkLst>
        </pc:spChg>
      </pc:sldChg>
      <pc:sldChg chg="addSp delSp modSp add del mod ord modClrScheme chgLayout">
        <pc:chgData name="Brett Sedcole" userId="6b5a407e-9c3e-44fd-9377-36e0168fe4f0" providerId="ADAL" clId="{8B8CA8C5-C38E-0340-9355-E7EF6C7F9EFB}" dt="2020-11-04T14:40:06.050" v="1581" actId="20578"/>
        <pc:sldMkLst>
          <pc:docMk/>
          <pc:sldMk cId="2573243024" sldId="4230"/>
        </pc:sldMkLst>
        <pc:spChg chg="mod ord">
          <ac:chgData name="Brett Sedcole" userId="6b5a407e-9c3e-44fd-9377-36e0168fe4f0" providerId="ADAL" clId="{8B8CA8C5-C38E-0340-9355-E7EF6C7F9EFB}" dt="2020-11-03T09:03:31.130" v="907" actId="700"/>
          <ac:spMkLst>
            <pc:docMk/>
            <pc:sldMk cId="2573243024" sldId="4230"/>
            <ac:spMk id="2" creationId="{2D751B16-0167-F841-A752-0002B04C66AA}"/>
          </ac:spMkLst>
        </pc:spChg>
        <pc:spChg chg="mod ord">
          <ac:chgData name="Brett Sedcole" userId="6b5a407e-9c3e-44fd-9377-36e0168fe4f0" providerId="ADAL" clId="{8B8CA8C5-C38E-0340-9355-E7EF6C7F9EFB}" dt="2020-11-03T09:03:36.510" v="922" actId="20577"/>
          <ac:spMkLst>
            <pc:docMk/>
            <pc:sldMk cId="2573243024" sldId="4230"/>
            <ac:spMk id="3" creationId="{CFDD8960-E5C6-634C-92E4-6C4FF02A1BEF}"/>
          </ac:spMkLst>
        </pc:spChg>
        <pc:spChg chg="mod ord">
          <ac:chgData name="Brett Sedcole" userId="6b5a407e-9c3e-44fd-9377-36e0168fe4f0" providerId="ADAL" clId="{8B8CA8C5-C38E-0340-9355-E7EF6C7F9EFB}" dt="2020-11-03T09:27:53.177" v="1182" actId="20577"/>
          <ac:spMkLst>
            <pc:docMk/>
            <pc:sldMk cId="2573243024" sldId="4230"/>
            <ac:spMk id="4" creationId="{A891B429-4DA4-2049-B1C2-54AA2772FDB7}"/>
          </ac:spMkLst>
        </pc:spChg>
        <pc:spChg chg="del mod ord">
          <ac:chgData name="Brett Sedcole" userId="6b5a407e-9c3e-44fd-9377-36e0168fe4f0" providerId="ADAL" clId="{8B8CA8C5-C38E-0340-9355-E7EF6C7F9EFB}" dt="2020-11-03T09:03:31.130" v="907" actId="700"/>
          <ac:spMkLst>
            <pc:docMk/>
            <pc:sldMk cId="2573243024" sldId="4230"/>
            <ac:spMk id="5" creationId="{57CF7D31-FE0C-F546-AA35-8511DCC18D1E}"/>
          </ac:spMkLst>
        </pc:spChg>
        <pc:spChg chg="add mod ord">
          <ac:chgData name="Brett Sedcole" userId="6b5a407e-9c3e-44fd-9377-36e0168fe4f0" providerId="ADAL" clId="{8B8CA8C5-C38E-0340-9355-E7EF6C7F9EFB}" dt="2020-11-03T09:35:45.070" v="1429" actId="20577"/>
          <ac:spMkLst>
            <pc:docMk/>
            <pc:sldMk cId="2573243024" sldId="4230"/>
            <ac:spMk id="6" creationId="{4B607321-8955-9848-A302-D5F49A1CF207}"/>
          </ac:spMkLst>
        </pc:spChg>
        <pc:spChg chg="add mod ord">
          <ac:chgData name="Brett Sedcole" userId="6b5a407e-9c3e-44fd-9377-36e0168fe4f0" providerId="ADAL" clId="{8B8CA8C5-C38E-0340-9355-E7EF6C7F9EFB}" dt="2020-11-03T09:35:19.225" v="1416" actId="20577"/>
          <ac:spMkLst>
            <pc:docMk/>
            <pc:sldMk cId="2573243024" sldId="4230"/>
            <ac:spMk id="7" creationId="{A03607E8-E507-C949-8E7D-5762CF2379BB}"/>
          </ac:spMkLst>
        </pc:spChg>
        <pc:spChg chg="add mod ord">
          <ac:chgData name="Brett Sedcole" userId="6b5a407e-9c3e-44fd-9377-36e0168fe4f0" providerId="ADAL" clId="{8B8CA8C5-C38E-0340-9355-E7EF6C7F9EFB}" dt="2020-11-03T11:21:17.073" v="1544" actId="20577"/>
          <ac:spMkLst>
            <pc:docMk/>
            <pc:sldMk cId="2573243024" sldId="4230"/>
            <ac:spMk id="8" creationId="{81277E41-54E1-B441-9A77-FB4B2B80F817}"/>
          </ac:spMkLst>
        </pc:spChg>
        <pc:spChg chg="mod ord">
          <ac:chgData name="Brett Sedcole" userId="6b5a407e-9c3e-44fd-9377-36e0168fe4f0" providerId="ADAL" clId="{8B8CA8C5-C38E-0340-9355-E7EF6C7F9EFB}" dt="2020-11-03T09:03:31.130" v="907" actId="700"/>
          <ac:spMkLst>
            <pc:docMk/>
            <pc:sldMk cId="2573243024" sldId="4230"/>
            <ac:spMk id="9" creationId="{31DF48F2-8BBE-5346-BE7D-B055BEDDD7A2}"/>
          </ac:spMkLst>
        </pc:spChg>
        <pc:spChg chg="add mod ord">
          <ac:chgData name="Brett Sedcole" userId="6b5a407e-9c3e-44fd-9377-36e0168fe4f0" providerId="ADAL" clId="{8B8CA8C5-C38E-0340-9355-E7EF6C7F9EFB}" dt="2020-11-03T09:03:44.455" v="949" actId="20577"/>
          <ac:spMkLst>
            <pc:docMk/>
            <pc:sldMk cId="2573243024" sldId="4230"/>
            <ac:spMk id="10" creationId="{A33D9027-CE8D-EC40-8447-49F9AF1CAADD}"/>
          </ac:spMkLst>
        </pc:spChg>
        <pc:spChg chg="del">
          <ac:chgData name="Brett Sedcole" userId="6b5a407e-9c3e-44fd-9377-36e0168fe4f0" providerId="ADAL" clId="{8B8CA8C5-C38E-0340-9355-E7EF6C7F9EFB}" dt="2020-11-03T11:21:34.952" v="1545" actId="478"/>
          <ac:spMkLst>
            <pc:docMk/>
            <pc:sldMk cId="2573243024" sldId="4230"/>
            <ac:spMk id="26" creationId="{D3EB07C2-1CFB-794B-B5B0-D7F72FB3611E}"/>
          </ac:spMkLst>
        </pc:spChg>
        <pc:graphicFrameChg chg="add del mod">
          <ac:chgData name="Brett Sedcole" userId="6b5a407e-9c3e-44fd-9377-36e0168fe4f0" providerId="ADAL" clId="{8B8CA8C5-C38E-0340-9355-E7EF6C7F9EFB}" dt="2020-11-03T09:33:48.632" v="1380"/>
          <ac:graphicFrameMkLst>
            <pc:docMk/>
            <pc:sldMk cId="2573243024" sldId="4230"/>
            <ac:graphicFrameMk id="11" creationId="{E0434DAB-C91C-E941-957E-A5DC0401776A}"/>
          </ac:graphicFrameMkLst>
        </pc:graphicFrameChg>
      </pc:sldChg>
      <pc:sldChg chg="addSp delSp modSp add del mod">
        <pc:chgData name="Brett Sedcole" userId="6b5a407e-9c3e-44fd-9377-36e0168fe4f0" providerId="ADAL" clId="{8B8CA8C5-C38E-0340-9355-E7EF6C7F9EFB}" dt="2020-11-04T14:48:58.371" v="1625" actId="2696"/>
        <pc:sldMkLst>
          <pc:docMk/>
          <pc:sldMk cId="1981470439" sldId="4231"/>
        </pc:sldMkLst>
        <pc:spChg chg="del">
          <ac:chgData name="Brett Sedcole" userId="6b5a407e-9c3e-44fd-9377-36e0168fe4f0" providerId="ADAL" clId="{8B8CA8C5-C38E-0340-9355-E7EF6C7F9EFB}" dt="2020-11-04T14:40:16.780" v="1583" actId="478"/>
          <ac:spMkLst>
            <pc:docMk/>
            <pc:sldMk cId="1981470439" sldId="4231"/>
            <ac:spMk id="2" creationId="{2D751B16-0167-F841-A752-0002B04C66AA}"/>
          </ac:spMkLst>
        </pc:spChg>
        <pc:spChg chg="del">
          <ac:chgData name="Brett Sedcole" userId="6b5a407e-9c3e-44fd-9377-36e0168fe4f0" providerId="ADAL" clId="{8B8CA8C5-C38E-0340-9355-E7EF6C7F9EFB}" dt="2020-11-04T14:40:16.780" v="1583" actId="478"/>
          <ac:spMkLst>
            <pc:docMk/>
            <pc:sldMk cId="1981470439" sldId="4231"/>
            <ac:spMk id="3" creationId="{CFDD8960-E5C6-634C-92E4-6C4FF02A1BEF}"/>
          </ac:spMkLst>
        </pc:spChg>
        <pc:spChg chg="del">
          <ac:chgData name="Brett Sedcole" userId="6b5a407e-9c3e-44fd-9377-36e0168fe4f0" providerId="ADAL" clId="{8B8CA8C5-C38E-0340-9355-E7EF6C7F9EFB}" dt="2020-11-04T14:40:16.780" v="1583" actId="478"/>
          <ac:spMkLst>
            <pc:docMk/>
            <pc:sldMk cId="1981470439" sldId="4231"/>
            <ac:spMk id="4" creationId="{A891B429-4DA4-2049-B1C2-54AA2772FDB7}"/>
          </ac:spMkLst>
        </pc:spChg>
        <pc:spChg chg="del">
          <ac:chgData name="Brett Sedcole" userId="6b5a407e-9c3e-44fd-9377-36e0168fe4f0" providerId="ADAL" clId="{8B8CA8C5-C38E-0340-9355-E7EF6C7F9EFB}" dt="2020-11-04T14:40:16.780" v="1583" actId="478"/>
          <ac:spMkLst>
            <pc:docMk/>
            <pc:sldMk cId="1981470439" sldId="4231"/>
            <ac:spMk id="5" creationId="{57CF7D31-FE0C-F546-AA35-8511DCC18D1E}"/>
          </ac:spMkLst>
        </pc:spChg>
        <pc:spChg chg="add mod">
          <ac:chgData name="Brett Sedcole" userId="6b5a407e-9c3e-44fd-9377-36e0168fe4f0" providerId="ADAL" clId="{8B8CA8C5-C38E-0340-9355-E7EF6C7F9EFB}" dt="2020-11-04T14:40:16.831" v="1584" actId="27636"/>
          <ac:spMkLst>
            <pc:docMk/>
            <pc:sldMk cId="1981470439" sldId="4231"/>
            <ac:spMk id="7" creationId="{507B420F-3B7A-A940-8AE0-DB76708851FA}"/>
          </ac:spMkLst>
        </pc:spChg>
        <pc:spChg chg="del">
          <ac:chgData name="Brett Sedcole" userId="6b5a407e-9c3e-44fd-9377-36e0168fe4f0" providerId="ADAL" clId="{8B8CA8C5-C38E-0340-9355-E7EF6C7F9EFB}" dt="2020-11-04T14:40:16.780" v="1583" actId="478"/>
          <ac:spMkLst>
            <pc:docMk/>
            <pc:sldMk cId="1981470439" sldId="4231"/>
            <ac:spMk id="9" creationId="{31DF48F2-8BBE-5346-BE7D-B055BEDDD7A2}"/>
          </ac:spMkLst>
        </pc:spChg>
        <pc:spChg chg="add mod">
          <ac:chgData name="Brett Sedcole" userId="6b5a407e-9c3e-44fd-9377-36e0168fe4f0" providerId="ADAL" clId="{8B8CA8C5-C38E-0340-9355-E7EF6C7F9EFB}" dt="2020-11-04T14:40:16.780" v="1583" actId="478"/>
          <ac:spMkLst>
            <pc:docMk/>
            <pc:sldMk cId="1981470439" sldId="4231"/>
            <ac:spMk id="10" creationId="{5F5A0289-7956-2B4A-9BC8-1D4484563C2E}"/>
          </ac:spMkLst>
        </pc:spChg>
        <pc:spChg chg="add mod">
          <ac:chgData name="Brett Sedcole" userId="6b5a407e-9c3e-44fd-9377-36e0168fe4f0" providerId="ADAL" clId="{8B8CA8C5-C38E-0340-9355-E7EF6C7F9EFB}" dt="2020-11-04T14:40:16.780" v="1583" actId="478"/>
          <ac:spMkLst>
            <pc:docMk/>
            <pc:sldMk cId="1981470439" sldId="4231"/>
            <ac:spMk id="12" creationId="{A052D384-DE6B-974F-993B-F1D89E4051A8}"/>
          </ac:spMkLst>
        </pc:spChg>
        <pc:spChg chg="add mod">
          <ac:chgData name="Brett Sedcole" userId="6b5a407e-9c3e-44fd-9377-36e0168fe4f0" providerId="ADAL" clId="{8B8CA8C5-C38E-0340-9355-E7EF6C7F9EFB}" dt="2020-11-04T14:40:16.780" v="1583" actId="478"/>
          <ac:spMkLst>
            <pc:docMk/>
            <pc:sldMk cId="1981470439" sldId="4231"/>
            <ac:spMk id="14" creationId="{F41DFAE0-77FA-AA4E-924B-C8CCA0564CE9}"/>
          </ac:spMkLst>
        </pc:spChg>
        <pc:spChg chg="add mod">
          <ac:chgData name="Brett Sedcole" userId="6b5a407e-9c3e-44fd-9377-36e0168fe4f0" providerId="ADAL" clId="{8B8CA8C5-C38E-0340-9355-E7EF6C7F9EFB}" dt="2020-11-04T14:40:16.780" v="1583" actId="478"/>
          <ac:spMkLst>
            <pc:docMk/>
            <pc:sldMk cId="1981470439" sldId="4231"/>
            <ac:spMk id="16" creationId="{362DED10-5522-8B4A-A2EB-84B579BA5649}"/>
          </ac:spMkLst>
        </pc:spChg>
        <pc:picChg chg="add mod">
          <ac:chgData name="Brett Sedcole" userId="6b5a407e-9c3e-44fd-9377-36e0168fe4f0" providerId="ADAL" clId="{8B8CA8C5-C38E-0340-9355-E7EF6C7F9EFB}" dt="2020-11-04T14:40:33.049" v="1586" actId="27614"/>
          <ac:picMkLst>
            <pc:docMk/>
            <pc:sldMk cId="1981470439" sldId="4231"/>
            <ac:picMk id="18" creationId="{A8653FD2-9BB2-744F-96BB-0F9558DDD9FB}"/>
          </ac:picMkLst>
        </pc:picChg>
      </pc:sldChg>
      <pc:sldChg chg="modSp add mod">
        <pc:chgData name="Brett Sedcole" userId="6b5a407e-9c3e-44fd-9377-36e0168fe4f0" providerId="ADAL" clId="{8B8CA8C5-C38E-0340-9355-E7EF6C7F9EFB}" dt="2020-11-19T17:23:42.186" v="1683" actId="20577"/>
        <pc:sldMkLst>
          <pc:docMk/>
          <pc:sldMk cId="2646412855" sldId="4232"/>
        </pc:sldMkLst>
        <pc:spChg chg="mod">
          <ac:chgData name="Brett Sedcole" userId="6b5a407e-9c3e-44fd-9377-36e0168fe4f0" providerId="ADAL" clId="{8B8CA8C5-C38E-0340-9355-E7EF6C7F9EFB}" dt="2020-11-19T17:23:42.186" v="1683" actId="20577"/>
          <ac:spMkLst>
            <pc:docMk/>
            <pc:sldMk cId="2646412855" sldId="4232"/>
            <ac:spMk id="5" creationId="{57CF7D31-FE0C-F546-AA35-8511DCC18D1E}"/>
          </ac:spMkLst>
        </pc:spChg>
      </pc:sldChg>
      <pc:sldChg chg="addSp delSp modSp mod">
        <pc:chgData name="Brett Sedcole" userId="6b5a407e-9c3e-44fd-9377-36e0168fe4f0" providerId="ADAL" clId="{8B8CA8C5-C38E-0340-9355-E7EF6C7F9EFB}" dt="2020-12-03T12:56:43.374" v="1883" actId="14100"/>
        <pc:sldMkLst>
          <pc:docMk/>
          <pc:sldMk cId="1081380870" sldId="4241"/>
        </pc:sldMkLst>
        <pc:spChg chg="add del">
          <ac:chgData name="Brett Sedcole" userId="6b5a407e-9c3e-44fd-9377-36e0168fe4f0" providerId="ADAL" clId="{8B8CA8C5-C38E-0340-9355-E7EF6C7F9EFB}" dt="2020-12-03T12:50:17.401" v="1873" actId="478"/>
          <ac:spMkLst>
            <pc:docMk/>
            <pc:sldMk cId="1081380870" sldId="4241"/>
            <ac:spMk id="17" creationId="{D3E20B63-0E23-7D42-9911-31439649017F}"/>
          </ac:spMkLst>
        </pc:spChg>
        <pc:spChg chg="mod">
          <ac:chgData name="Brett Sedcole" userId="6b5a407e-9c3e-44fd-9377-36e0168fe4f0" providerId="ADAL" clId="{8B8CA8C5-C38E-0340-9355-E7EF6C7F9EFB}" dt="2020-12-03T12:50:16.294" v="1871" actId="1076"/>
          <ac:spMkLst>
            <pc:docMk/>
            <pc:sldMk cId="1081380870" sldId="4241"/>
            <ac:spMk id="19" creationId="{855A3FC2-6F3F-E442-8610-7B9D3ECB1027}"/>
          </ac:spMkLst>
        </pc:spChg>
        <pc:spChg chg="add del">
          <ac:chgData name="Brett Sedcole" userId="6b5a407e-9c3e-44fd-9377-36e0168fe4f0" providerId="ADAL" clId="{8B8CA8C5-C38E-0340-9355-E7EF6C7F9EFB}" dt="2020-12-03T12:50:17.401" v="1873" actId="478"/>
          <ac:spMkLst>
            <pc:docMk/>
            <pc:sldMk cId="1081380870" sldId="4241"/>
            <ac:spMk id="29" creationId="{9ED5BFFB-3AB5-AE4E-B6AC-B87F118E7168}"/>
          </ac:spMkLst>
        </pc:spChg>
        <pc:spChg chg="mod">
          <ac:chgData name="Brett Sedcole" userId="6b5a407e-9c3e-44fd-9377-36e0168fe4f0" providerId="ADAL" clId="{8B8CA8C5-C38E-0340-9355-E7EF6C7F9EFB}" dt="2020-12-03T12:50:16.294" v="1871" actId="1076"/>
          <ac:spMkLst>
            <pc:docMk/>
            <pc:sldMk cId="1081380870" sldId="4241"/>
            <ac:spMk id="30" creationId="{DCA3B012-6B61-8940-88DB-C0E6BDF43B77}"/>
          </ac:spMkLst>
        </pc:spChg>
        <pc:spChg chg="add del">
          <ac:chgData name="Brett Sedcole" userId="6b5a407e-9c3e-44fd-9377-36e0168fe4f0" providerId="ADAL" clId="{8B8CA8C5-C38E-0340-9355-E7EF6C7F9EFB}" dt="2020-12-03T12:50:17.401" v="1873" actId="478"/>
          <ac:spMkLst>
            <pc:docMk/>
            <pc:sldMk cId="1081380870" sldId="4241"/>
            <ac:spMk id="39" creationId="{4F7505BB-F85D-0F4C-9378-087E8591E55E}"/>
          </ac:spMkLst>
        </pc:spChg>
        <pc:spChg chg="mod">
          <ac:chgData name="Brett Sedcole" userId="6b5a407e-9c3e-44fd-9377-36e0168fe4f0" providerId="ADAL" clId="{8B8CA8C5-C38E-0340-9355-E7EF6C7F9EFB}" dt="2020-12-03T12:50:16.294" v="1871" actId="1076"/>
          <ac:spMkLst>
            <pc:docMk/>
            <pc:sldMk cId="1081380870" sldId="4241"/>
            <ac:spMk id="40" creationId="{71FF4642-D8C2-3E4B-B38C-5E8C35372221}"/>
          </ac:spMkLst>
        </pc:spChg>
        <pc:spChg chg="add del">
          <ac:chgData name="Brett Sedcole" userId="6b5a407e-9c3e-44fd-9377-36e0168fe4f0" providerId="ADAL" clId="{8B8CA8C5-C38E-0340-9355-E7EF6C7F9EFB}" dt="2020-12-03T12:50:17.401" v="1873" actId="478"/>
          <ac:spMkLst>
            <pc:docMk/>
            <pc:sldMk cId="1081380870" sldId="4241"/>
            <ac:spMk id="42" creationId="{84AD6E5F-C9DF-BF49-9436-BFF8DF1F6BC1}"/>
          </ac:spMkLst>
        </pc:spChg>
        <pc:spChg chg="add del">
          <ac:chgData name="Brett Sedcole" userId="6b5a407e-9c3e-44fd-9377-36e0168fe4f0" providerId="ADAL" clId="{8B8CA8C5-C38E-0340-9355-E7EF6C7F9EFB}" dt="2020-12-03T12:50:17.401" v="1873" actId="478"/>
          <ac:spMkLst>
            <pc:docMk/>
            <pc:sldMk cId="1081380870" sldId="4241"/>
            <ac:spMk id="44" creationId="{5CABD3A8-D71D-254F-8E21-B63D57B617F7}"/>
          </ac:spMkLst>
        </pc:spChg>
        <pc:spChg chg="add del">
          <ac:chgData name="Brett Sedcole" userId="6b5a407e-9c3e-44fd-9377-36e0168fe4f0" providerId="ADAL" clId="{8B8CA8C5-C38E-0340-9355-E7EF6C7F9EFB}" dt="2020-12-03T12:50:17.401" v="1873" actId="478"/>
          <ac:spMkLst>
            <pc:docMk/>
            <pc:sldMk cId="1081380870" sldId="4241"/>
            <ac:spMk id="45" creationId="{98DB38FE-0044-E24D-8D52-054611218F9B}"/>
          </ac:spMkLst>
        </pc:spChg>
        <pc:spChg chg="add del">
          <ac:chgData name="Brett Sedcole" userId="6b5a407e-9c3e-44fd-9377-36e0168fe4f0" providerId="ADAL" clId="{8B8CA8C5-C38E-0340-9355-E7EF6C7F9EFB}" dt="2020-12-03T12:50:17.401" v="1873" actId="478"/>
          <ac:spMkLst>
            <pc:docMk/>
            <pc:sldMk cId="1081380870" sldId="4241"/>
            <ac:spMk id="47" creationId="{B1B4E6AC-5292-5842-B3C6-0DA6B4944ECB}"/>
          </ac:spMkLst>
        </pc:spChg>
        <pc:spChg chg="add del">
          <ac:chgData name="Brett Sedcole" userId="6b5a407e-9c3e-44fd-9377-36e0168fe4f0" providerId="ADAL" clId="{8B8CA8C5-C38E-0340-9355-E7EF6C7F9EFB}" dt="2020-12-03T12:50:17.401" v="1873" actId="478"/>
          <ac:spMkLst>
            <pc:docMk/>
            <pc:sldMk cId="1081380870" sldId="4241"/>
            <ac:spMk id="49" creationId="{43129B5F-BF8B-1A48-8544-7118B560644A}"/>
          </ac:spMkLst>
        </pc:spChg>
        <pc:spChg chg="add del">
          <ac:chgData name="Brett Sedcole" userId="6b5a407e-9c3e-44fd-9377-36e0168fe4f0" providerId="ADAL" clId="{8B8CA8C5-C38E-0340-9355-E7EF6C7F9EFB}" dt="2020-12-03T12:50:17.401" v="1873" actId="478"/>
          <ac:spMkLst>
            <pc:docMk/>
            <pc:sldMk cId="1081380870" sldId="4241"/>
            <ac:spMk id="52" creationId="{DC53EB47-3539-BB4D-B5DF-4F6EC2CC8374}"/>
          </ac:spMkLst>
        </pc:spChg>
        <pc:spChg chg="mod">
          <ac:chgData name="Brett Sedcole" userId="6b5a407e-9c3e-44fd-9377-36e0168fe4f0" providerId="ADAL" clId="{8B8CA8C5-C38E-0340-9355-E7EF6C7F9EFB}" dt="2020-12-03T12:55:50.170" v="1878" actId="14100"/>
          <ac:spMkLst>
            <pc:docMk/>
            <pc:sldMk cId="1081380870" sldId="4241"/>
            <ac:spMk id="59" creationId="{5A2A152C-0A7D-534F-9483-AA693C71B111}"/>
          </ac:spMkLst>
        </pc:spChg>
        <pc:spChg chg="mod">
          <ac:chgData name="Brett Sedcole" userId="6b5a407e-9c3e-44fd-9377-36e0168fe4f0" providerId="ADAL" clId="{8B8CA8C5-C38E-0340-9355-E7EF6C7F9EFB}" dt="2020-12-03T12:56:43.374" v="1883" actId="14100"/>
          <ac:spMkLst>
            <pc:docMk/>
            <pc:sldMk cId="1081380870" sldId="4241"/>
            <ac:spMk id="60" creationId="{BA41BF04-2312-9341-89AD-2116DF5A7A9A}"/>
          </ac:spMkLst>
        </pc:spChg>
        <pc:spChg chg="mod">
          <ac:chgData name="Brett Sedcole" userId="6b5a407e-9c3e-44fd-9377-36e0168fe4f0" providerId="ADAL" clId="{8B8CA8C5-C38E-0340-9355-E7EF6C7F9EFB}" dt="2020-12-03T12:50:16.294" v="1871" actId="1076"/>
          <ac:spMkLst>
            <pc:docMk/>
            <pc:sldMk cId="1081380870" sldId="4241"/>
            <ac:spMk id="61" creationId="{566437EE-88AD-CF43-8625-912EF06A460A}"/>
          </ac:spMkLst>
        </pc:spChg>
        <pc:spChg chg="mod">
          <ac:chgData name="Brett Sedcole" userId="6b5a407e-9c3e-44fd-9377-36e0168fe4f0" providerId="ADAL" clId="{8B8CA8C5-C38E-0340-9355-E7EF6C7F9EFB}" dt="2020-12-03T12:50:16.294" v="1871" actId="1076"/>
          <ac:spMkLst>
            <pc:docMk/>
            <pc:sldMk cId="1081380870" sldId="4241"/>
            <ac:spMk id="63" creationId="{32EE2143-8A48-6141-A8DD-178D8C1EC950}"/>
          </ac:spMkLst>
        </pc:spChg>
        <pc:spChg chg="mod">
          <ac:chgData name="Brett Sedcole" userId="6b5a407e-9c3e-44fd-9377-36e0168fe4f0" providerId="ADAL" clId="{8B8CA8C5-C38E-0340-9355-E7EF6C7F9EFB}" dt="2020-12-03T12:50:16.294" v="1871" actId="1076"/>
          <ac:spMkLst>
            <pc:docMk/>
            <pc:sldMk cId="1081380870" sldId="4241"/>
            <ac:spMk id="69" creationId="{CA1BAEA7-927F-8F44-A7DC-E4397E147C54}"/>
          </ac:spMkLst>
        </pc:spChg>
        <pc:spChg chg="mod">
          <ac:chgData name="Brett Sedcole" userId="6b5a407e-9c3e-44fd-9377-36e0168fe4f0" providerId="ADAL" clId="{8B8CA8C5-C38E-0340-9355-E7EF6C7F9EFB}" dt="2020-12-03T12:50:16.294" v="1871" actId="1076"/>
          <ac:spMkLst>
            <pc:docMk/>
            <pc:sldMk cId="1081380870" sldId="4241"/>
            <ac:spMk id="74" creationId="{CBD0DEFE-3A95-134E-9B02-E2BE9EF712BD}"/>
          </ac:spMkLst>
        </pc:spChg>
        <pc:spChg chg="mod">
          <ac:chgData name="Brett Sedcole" userId="6b5a407e-9c3e-44fd-9377-36e0168fe4f0" providerId="ADAL" clId="{8B8CA8C5-C38E-0340-9355-E7EF6C7F9EFB}" dt="2020-12-03T12:50:16.294" v="1871" actId="1076"/>
          <ac:spMkLst>
            <pc:docMk/>
            <pc:sldMk cId="1081380870" sldId="4241"/>
            <ac:spMk id="75" creationId="{0E30FB58-DC0C-A845-9169-9C4C005266E4}"/>
          </ac:spMkLst>
        </pc:spChg>
        <pc:spChg chg="mod">
          <ac:chgData name="Brett Sedcole" userId="6b5a407e-9c3e-44fd-9377-36e0168fe4f0" providerId="ADAL" clId="{8B8CA8C5-C38E-0340-9355-E7EF6C7F9EFB}" dt="2020-12-03T12:50:16.294" v="1871" actId="1076"/>
          <ac:spMkLst>
            <pc:docMk/>
            <pc:sldMk cId="1081380870" sldId="4241"/>
            <ac:spMk id="76" creationId="{E436BF5E-B92A-AA45-8F3B-2428A71DA60B}"/>
          </ac:spMkLst>
        </pc:spChg>
        <pc:spChg chg="mod">
          <ac:chgData name="Brett Sedcole" userId="6b5a407e-9c3e-44fd-9377-36e0168fe4f0" providerId="ADAL" clId="{8B8CA8C5-C38E-0340-9355-E7EF6C7F9EFB}" dt="2020-12-03T12:50:16.294" v="1871" actId="1076"/>
          <ac:spMkLst>
            <pc:docMk/>
            <pc:sldMk cId="1081380870" sldId="4241"/>
            <ac:spMk id="78" creationId="{F7340CA9-4F9F-9949-9DD0-094F078CA13C}"/>
          </ac:spMkLst>
        </pc:spChg>
        <pc:spChg chg="mod">
          <ac:chgData name="Brett Sedcole" userId="6b5a407e-9c3e-44fd-9377-36e0168fe4f0" providerId="ADAL" clId="{8B8CA8C5-C38E-0340-9355-E7EF6C7F9EFB}" dt="2020-12-03T12:50:16.294" v="1871" actId="1076"/>
          <ac:spMkLst>
            <pc:docMk/>
            <pc:sldMk cId="1081380870" sldId="4241"/>
            <ac:spMk id="79" creationId="{94077424-B2C4-0E4D-A9AD-CD49E6FD2571}"/>
          </ac:spMkLst>
        </pc:spChg>
        <pc:spChg chg="mod">
          <ac:chgData name="Brett Sedcole" userId="6b5a407e-9c3e-44fd-9377-36e0168fe4f0" providerId="ADAL" clId="{8B8CA8C5-C38E-0340-9355-E7EF6C7F9EFB}" dt="2020-12-03T12:50:16.294" v="1871" actId="1076"/>
          <ac:spMkLst>
            <pc:docMk/>
            <pc:sldMk cId="1081380870" sldId="4241"/>
            <ac:spMk id="81" creationId="{1117DF65-4B3C-754B-B91F-6A93A351F771}"/>
          </ac:spMkLst>
        </pc:spChg>
        <pc:spChg chg="mod">
          <ac:chgData name="Brett Sedcole" userId="6b5a407e-9c3e-44fd-9377-36e0168fe4f0" providerId="ADAL" clId="{8B8CA8C5-C38E-0340-9355-E7EF6C7F9EFB}" dt="2020-12-03T12:50:20.754" v="1874" actId="1076"/>
          <ac:spMkLst>
            <pc:docMk/>
            <pc:sldMk cId="1081380870" sldId="4241"/>
            <ac:spMk id="82" creationId="{3A99B922-A303-BF44-B9F3-B1FCEB546BD3}"/>
          </ac:spMkLst>
        </pc:spChg>
        <pc:graphicFrameChg chg="mod modGraphic">
          <ac:chgData name="Brett Sedcole" userId="6b5a407e-9c3e-44fd-9377-36e0168fe4f0" providerId="ADAL" clId="{8B8CA8C5-C38E-0340-9355-E7EF6C7F9EFB}" dt="2020-12-03T12:50:16.294" v="1871" actId="1076"/>
          <ac:graphicFrameMkLst>
            <pc:docMk/>
            <pc:sldMk cId="1081380870" sldId="4241"/>
            <ac:graphicFrameMk id="48" creationId="{599C452D-99DB-D342-BF22-9E75EFBF671B}"/>
          </ac:graphicFrameMkLst>
        </pc:graphicFrameChg>
        <pc:cxnChg chg="add del">
          <ac:chgData name="Brett Sedcole" userId="6b5a407e-9c3e-44fd-9377-36e0168fe4f0" providerId="ADAL" clId="{8B8CA8C5-C38E-0340-9355-E7EF6C7F9EFB}" dt="2020-12-03T12:50:17.401" v="1873" actId="478"/>
          <ac:cxnSpMkLst>
            <pc:docMk/>
            <pc:sldMk cId="1081380870" sldId="4241"/>
            <ac:cxnSpMk id="43" creationId="{0177FACC-8FDD-FC4F-B2E8-78DB8589AED2}"/>
          </ac:cxnSpMkLst>
        </pc:cxnChg>
        <pc:cxnChg chg="add del">
          <ac:chgData name="Brett Sedcole" userId="6b5a407e-9c3e-44fd-9377-36e0168fe4f0" providerId="ADAL" clId="{8B8CA8C5-C38E-0340-9355-E7EF6C7F9EFB}" dt="2020-12-03T12:50:17.401" v="1873" actId="478"/>
          <ac:cxnSpMkLst>
            <pc:docMk/>
            <pc:sldMk cId="1081380870" sldId="4241"/>
            <ac:cxnSpMk id="46" creationId="{1C2F9AD9-BBCA-2942-8DF2-732D92968884}"/>
          </ac:cxnSpMkLst>
        </pc:cxnChg>
        <pc:cxnChg chg="add del">
          <ac:chgData name="Brett Sedcole" userId="6b5a407e-9c3e-44fd-9377-36e0168fe4f0" providerId="ADAL" clId="{8B8CA8C5-C38E-0340-9355-E7EF6C7F9EFB}" dt="2020-12-03T12:50:17.401" v="1873" actId="478"/>
          <ac:cxnSpMkLst>
            <pc:docMk/>
            <pc:sldMk cId="1081380870" sldId="4241"/>
            <ac:cxnSpMk id="50" creationId="{3E35DF8B-BCFD-5445-A7F9-D2EFD343FA65}"/>
          </ac:cxnSpMkLst>
        </pc:cxnChg>
        <pc:cxnChg chg="mod">
          <ac:chgData name="Brett Sedcole" userId="6b5a407e-9c3e-44fd-9377-36e0168fe4f0" providerId="ADAL" clId="{8B8CA8C5-C38E-0340-9355-E7EF6C7F9EFB}" dt="2020-12-03T12:50:16.294" v="1871" actId="1076"/>
          <ac:cxnSpMkLst>
            <pc:docMk/>
            <pc:sldMk cId="1081380870" sldId="4241"/>
            <ac:cxnSpMk id="62" creationId="{A2B7FA29-68F3-754D-BE0C-ED0DED580976}"/>
          </ac:cxnSpMkLst>
        </pc:cxnChg>
        <pc:cxnChg chg="mod">
          <ac:chgData name="Brett Sedcole" userId="6b5a407e-9c3e-44fd-9377-36e0168fe4f0" providerId="ADAL" clId="{8B8CA8C5-C38E-0340-9355-E7EF6C7F9EFB}" dt="2020-12-03T12:50:16.294" v="1871" actId="1076"/>
          <ac:cxnSpMkLst>
            <pc:docMk/>
            <pc:sldMk cId="1081380870" sldId="4241"/>
            <ac:cxnSpMk id="70" creationId="{E604D3D5-5C3D-0D42-A3EB-59C71395A255}"/>
          </ac:cxnSpMkLst>
        </pc:cxnChg>
        <pc:cxnChg chg="mod">
          <ac:chgData name="Brett Sedcole" userId="6b5a407e-9c3e-44fd-9377-36e0168fe4f0" providerId="ADAL" clId="{8B8CA8C5-C38E-0340-9355-E7EF6C7F9EFB}" dt="2020-12-03T12:50:16.294" v="1871" actId="1076"/>
          <ac:cxnSpMkLst>
            <pc:docMk/>
            <pc:sldMk cId="1081380870" sldId="4241"/>
            <ac:cxnSpMk id="77" creationId="{BA301C88-8555-B242-A8C7-4C60DF68AE42}"/>
          </ac:cxnSpMkLst>
        </pc:cxnChg>
        <pc:cxnChg chg="mod">
          <ac:chgData name="Brett Sedcole" userId="6b5a407e-9c3e-44fd-9377-36e0168fe4f0" providerId="ADAL" clId="{8B8CA8C5-C38E-0340-9355-E7EF6C7F9EFB}" dt="2020-12-03T12:50:16.294" v="1871" actId="1076"/>
          <ac:cxnSpMkLst>
            <pc:docMk/>
            <pc:sldMk cId="1081380870" sldId="4241"/>
            <ac:cxnSpMk id="80" creationId="{85953444-B107-F64E-8732-814CE8996E67}"/>
          </ac:cxnSpMkLst>
        </pc:cxnChg>
      </pc:sldChg>
      <pc:sldChg chg="addSp delSp modSp add mod">
        <pc:chgData name="Brett Sedcole" userId="6b5a407e-9c3e-44fd-9377-36e0168fe4f0" providerId="ADAL" clId="{8B8CA8C5-C38E-0340-9355-E7EF6C7F9EFB}" dt="2020-12-16T13:59:29.486" v="2050" actId="1076"/>
        <pc:sldMkLst>
          <pc:docMk/>
          <pc:sldMk cId="2428241300" sldId="4244"/>
        </pc:sldMkLst>
        <pc:spChg chg="del">
          <ac:chgData name="Brett Sedcole" userId="6b5a407e-9c3e-44fd-9377-36e0168fe4f0" providerId="ADAL" clId="{8B8CA8C5-C38E-0340-9355-E7EF6C7F9EFB}" dt="2020-12-16T13:50:17.850" v="1885" actId="478"/>
          <ac:spMkLst>
            <pc:docMk/>
            <pc:sldMk cId="2428241300" sldId="4244"/>
            <ac:spMk id="17" creationId="{D3E20B63-0E23-7D42-9911-31439649017F}"/>
          </ac:spMkLst>
        </pc:spChg>
        <pc:spChg chg="mod">
          <ac:chgData name="Brett Sedcole" userId="6b5a407e-9c3e-44fd-9377-36e0168fe4f0" providerId="ADAL" clId="{8B8CA8C5-C38E-0340-9355-E7EF6C7F9EFB}" dt="2020-12-16T13:54:20.462" v="1964" actId="1076"/>
          <ac:spMkLst>
            <pc:docMk/>
            <pc:sldMk cId="2428241300" sldId="4244"/>
            <ac:spMk id="19" creationId="{855A3FC2-6F3F-E442-8610-7B9D3ECB1027}"/>
          </ac:spMkLst>
        </pc:spChg>
        <pc:spChg chg="del">
          <ac:chgData name="Brett Sedcole" userId="6b5a407e-9c3e-44fd-9377-36e0168fe4f0" providerId="ADAL" clId="{8B8CA8C5-C38E-0340-9355-E7EF6C7F9EFB}" dt="2020-12-16T13:50:17.850" v="1885" actId="478"/>
          <ac:spMkLst>
            <pc:docMk/>
            <pc:sldMk cId="2428241300" sldId="4244"/>
            <ac:spMk id="29" creationId="{9ED5BFFB-3AB5-AE4E-B6AC-B87F118E7168}"/>
          </ac:spMkLst>
        </pc:spChg>
        <pc:spChg chg="mod">
          <ac:chgData name="Brett Sedcole" userId="6b5a407e-9c3e-44fd-9377-36e0168fe4f0" providerId="ADAL" clId="{8B8CA8C5-C38E-0340-9355-E7EF6C7F9EFB}" dt="2020-12-16T13:57:18.932" v="2024" actId="14100"/>
          <ac:spMkLst>
            <pc:docMk/>
            <pc:sldMk cId="2428241300" sldId="4244"/>
            <ac:spMk id="30" creationId="{DCA3B012-6B61-8940-88DB-C0E6BDF43B77}"/>
          </ac:spMkLst>
        </pc:spChg>
        <pc:spChg chg="add mod">
          <ac:chgData name="Brett Sedcole" userId="6b5a407e-9c3e-44fd-9377-36e0168fe4f0" providerId="ADAL" clId="{8B8CA8C5-C38E-0340-9355-E7EF6C7F9EFB}" dt="2020-12-16T13:59:29.486" v="2050" actId="1076"/>
          <ac:spMkLst>
            <pc:docMk/>
            <pc:sldMk cId="2428241300" sldId="4244"/>
            <ac:spMk id="36" creationId="{8406305F-C64D-4A48-837F-4B9BC15711BD}"/>
          </ac:spMkLst>
        </pc:spChg>
        <pc:spChg chg="add mod">
          <ac:chgData name="Brett Sedcole" userId="6b5a407e-9c3e-44fd-9377-36e0168fe4f0" providerId="ADAL" clId="{8B8CA8C5-C38E-0340-9355-E7EF6C7F9EFB}" dt="2020-12-16T13:59:02.637" v="2046" actId="20577"/>
          <ac:spMkLst>
            <pc:docMk/>
            <pc:sldMk cId="2428241300" sldId="4244"/>
            <ac:spMk id="37" creationId="{2597621F-9097-7944-89B3-BFE2794C4EC2}"/>
          </ac:spMkLst>
        </pc:spChg>
        <pc:spChg chg="del">
          <ac:chgData name="Brett Sedcole" userId="6b5a407e-9c3e-44fd-9377-36e0168fe4f0" providerId="ADAL" clId="{8B8CA8C5-C38E-0340-9355-E7EF6C7F9EFB}" dt="2020-12-16T13:50:17.850" v="1885" actId="478"/>
          <ac:spMkLst>
            <pc:docMk/>
            <pc:sldMk cId="2428241300" sldId="4244"/>
            <ac:spMk id="39" creationId="{4F7505BB-F85D-0F4C-9378-087E8591E55E}"/>
          </ac:spMkLst>
        </pc:spChg>
        <pc:spChg chg="add del mod">
          <ac:chgData name="Brett Sedcole" userId="6b5a407e-9c3e-44fd-9377-36e0168fe4f0" providerId="ADAL" clId="{8B8CA8C5-C38E-0340-9355-E7EF6C7F9EFB}" dt="2020-12-16T13:57:14.702" v="2023" actId="1076"/>
          <ac:spMkLst>
            <pc:docMk/>
            <pc:sldMk cId="2428241300" sldId="4244"/>
            <ac:spMk id="40" creationId="{71FF4642-D8C2-3E4B-B38C-5E8C35372221}"/>
          </ac:spMkLst>
        </pc:spChg>
        <pc:spChg chg="add mod">
          <ac:chgData name="Brett Sedcole" userId="6b5a407e-9c3e-44fd-9377-36e0168fe4f0" providerId="ADAL" clId="{8B8CA8C5-C38E-0340-9355-E7EF6C7F9EFB}" dt="2020-12-16T13:58:49.743" v="2040" actId="571"/>
          <ac:spMkLst>
            <pc:docMk/>
            <pc:sldMk cId="2428241300" sldId="4244"/>
            <ac:spMk id="41" creationId="{FA4DC948-1700-F84D-BC5A-AE90C298F864}"/>
          </ac:spMkLst>
        </pc:spChg>
        <pc:spChg chg="del">
          <ac:chgData name="Brett Sedcole" userId="6b5a407e-9c3e-44fd-9377-36e0168fe4f0" providerId="ADAL" clId="{8B8CA8C5-C38E-0340-9355-E7EF6C7F9EFB}" dt="2020-12-16T13:50:17.850" v="1885" actId="478"/>
          <ac:spMkLst>
            <pc:docMk/>
            <pc:sldMk cId="2428241300" sldId="4244"/>
            <ac:spMk id="42" creationId="{84AD6E5F-C9DF-BF49-9436-BFF8DF1F6BC1}"/>
          </ac:spMkLst>
        </pc:spChg>
        <pc:spChg chg="del">
          <ac:chgData name="Brett Sedcole" userId="6b5a407e-9c3e-44fd-9377-36e0168fe4f0" providerId="ADAL" clId="{8B8CA8C5-C38E-0340-9355-E7EF6C7F9EFB}" dt="2020-12-16T13:50:17.850" v="1885" actId="478"/>
          <ac:spMkLst>
            <pc:docMk/>
            <pc:sldMk cId="2428241300" sldId="4244"/>
            <ac:spMk id="44" creationId="{5CABD3A8-D71D-254F-8E21-B63D57B617F7}"/>
          </ac:spMkLst>
        </pc:spChg>
        <pc:spChg chg="del">
          <ac:chgData name="Brett Sedcole" userId="6b5a407e-9c3e-44fd-9377-36e0168fe4f0" providerId="ADAL" clId="{8B8CA8C5-C38E-0340-9355-E7EF6C7F9EFB}" dt="2020-12-16T13:50:17.850" v="1885" actId="478"/>
          <ac:spMkLst>
            <pc:docMk/>
            <pc:sldMk cId="2428241300" sldId="4244"/>
            <ac:spMk id="45" creationId="{98DB38FE-0044-E24D-8D52-054611218F9B}"/>
          </ac:spMkLst>
        </pc:spChg>
        <pc:spChg chg="del">
          <ac:chgData name="Brett Sedcole" userId="6b5a407e-9c3e-44fd-9377-36e0168fe4f0" providerId="ADAL" clId="{8B8CA8C5-C38E-0340-9355-E7EF6C7F9EFB}" dt="2020-12-16T13:50:17.850" v="1885" actId="478"/>
          <ac:spMkLst>
            <pc:docMk/>
            <pc:sldMk cId="2428241300" sldId="4244"/>
            <ac:spMk id="47" creationId="{B1B4E6AC-5292-5842-B3C6-0DA6B4944ECB}"/>
          </ac:spMkLst>
        </pc:spChg>
        <pc:spChg chg="del">
          <ac:chgData name="Brett Sedcole" userId="6b5a407e-9c3e-44fd-9377-36e0168fe4f0" providerId="ADAL" clId="{8B8CA8C5-C38E-0340-9355-E7EF6C7F9EFB}" dt="2020-12-16T13:50:17.850" v="1885" actId="478"/>
          <ac:spMkLst>
            <pc:docMk/>
            <pc:sldMk cId="2428241300" sldId="4244"/>
            <ac:spMk id="49" creationId="{43129B5F-BF8B-1A48-8544-7118B560644A}"/>
          </ac:spMkLst>
        </pc:spChg>
        <pc:spChg chg="add mod">
          <ac:chgData name="Brett Sedcole" userId="6b5a407e-9c3e-44fd-9377-36e0168fe4f0" providerId="ADAL" clId="{8B8CA8C5-C38E-0340-9355-E7EF6C7F9EFB}" dt="2020-12-16T13:58:49.743" v="2040" actId="571"/>
          <ac:spMkLst>
            <pc:docMk/>
            <pc:sldMk cId="2428241300" sldId="4244"/>
            <ac:spMk id="51" creationId="{76905B8F-CE70-A240-9054-90B29E60DB86}"/>
          </ac:spMkLst>
        </pc:spChg>
        <pc:spChg chg="del">
          <ac:chgData name="Brett Sedcole" userId="6b5a407e-9c3e-44fd-9377-36e0168fe4f0" providerId="ADAL" clId="{8B8CA8C5-C38E-0340-9355-E7EF6C7F9EFB}" dt="2020-12-16T13:50:17.850" v="1885" actId="478"/>
          <ac:spMkLst>
            <pc:docMk/>
            <pc:sldMk cId="2428241300" sldId="4244"/>
            <ac:spMk id="52" creationId="{DC53EB47-3539-BB4D-B5DF-4F6EC2CC8374}"/>
          </ac:spMkLst>
        </pc:spChg>
        <pc:spChg chg="add mod">
          <ac:chgData name="Brett Sedcole" userId="6b5a407e-9c3e-44fd-9377-36e0168fe4f0" providerId="ADAL" clId="{8B8CA8C5-C38E-0340-9355-E7EF6C7F9EFB}" dt="2020-12-16T13:58:49.743" v="2040" actId="571"/>
          <ac:spMkLst>
            <pc:docMk/>
            <pc:sldMk cId="2428241300" sldId="4244"/>
            <ac:spMk id="54" creationId="{4B527BFE-4362-B446-AFD6-327BF7C07367}"/>
          </ac:spMkLst>
        </pc:spChg>
        <pc:spChg chg="add del mod">
          <ac:chgData name="Brett Sedcole" userId="6b5a407e-9c3e-44fd-9377-36e0168fe4f0" providerId="ADAL" clId="{8B8CA8C5-C38E-0340-9355-E7EF6C7F9EFB}" dt="2020-12-16T13:55:01.883" v="1970" actId="478"/>
          <ac:spMkLst>
            <pc:docMk/>
            <pc:sldMk cId="2428241300" sldId="4244"/>
            <ac:spMk id="59" creationId="{5A2A152C-0A7D-534F-9483-AA693C71B111}"/>
          </ac:spMkLst>
        </pc:spChg>
        <pc:spChg chg="mod">
          <ac:chgData name="Brett Sedcole" userId="6b5a407e-9c3e-44fd-9377-36e0168fe4f0" providerId="ADAL" clId="{8B8CA8C5-C38E-0340-9355-E7EF6C7F9EFB}" dt="2020-12-16T13:59:29.486" v="2050" actId="1076"/>
          <ac:spMkLst>
            <pc:docMk/>
            <pc:sldMk cId="2428241300" sldId="4244"/>
            <ac:spMk id="60" creationId="{BA41BF04-2312-9341-89AD-2116DF5A7A9A}"/>
          </ac:spMkLst>
        </pc:spChg>
        <pc:spChg chg="add del mod">
          <ac:chgData name="Brett Sedcole" userId="6b5a407e-9c3e-44fd-9377-36e0168fe4f0" providerId="ADAL" clId="{8B8CA8C5-C38E-0340-9355-E7EF6C7F9EFB}" dt="2020-12-16T13:55:01.883" v="1970" actId="478"/>
          <ac:spMkLst>
            <pc:docMk/>
            <pc:sldMk cId="2428241300" sldId="4244"/>
            <ac:spMk id="61" creationId="{566437EE-88AD-CF43-8625-912EF06A460A}"/>
          </ac:spMkLst>
        </pc:spChg>
        <pc:spChg chg="add del mod">
          <ac:chgData name="Brett Sedcole" userId="6b5a407e-9c3e-44fd-9377-36e0168fe4f0" providerId="ADAL" clId="{8B8CA8C5-C38E-0340-9355-E7EF6C7F9EFB}" dt="2020-12-16T13:55:01.883" v="1970" actId="478"/>
          <ac:spMkLst>
            <pc:docMk/>
            <pc:sldMk cId="2428241300" sldId="4244"/>
            <ac:spMk id="63" creationId="{32EE2143-8A48-6141-A8DD-178D8C1EC950}"/>
          </ac:spMkLst>
        </pc:spChg>
        <pc:spChg chg="mod">
          <ac:chgData name="Brett Sedcole" userId="6b5a407e-9c3e-44fd-9377-36e0168fe4f0" providerId="ADAL" clId="{8B8CA8C5-C38E-0340-9355-E7EF6C7F9EFB}" dt="2020-12-16T13:57:14.702" v="2023" actId="1076"/>
          <ac:spMkLst>
            <pc:docMk/>
            <pc:sldMk cId="2428241300" sldId="4244"/>
            <ac:spMk id="69" creationId="{CA1BAEA7-927F-8F44-A7DC-E4397E147C54}"/>
          </ac:spMkLst>
        </pc:spChg>
        <pc:spChg chg="mod">
          <ac:chgData name="Brett Sedcole" userId="6b5a407e-9c3e-44fd-9377-36e0168fe4f0" providerId="ADAL" clId="{8B8CA8C5-C38E-0340-9355-E7EF6C7F9EFB}" dt="2020-12-16T13:57:14.702" v="2023" actId="1076"/>
          <ac:spMkLst>
            <pc:docMk/>
            <pc:sldMk cId="2428241300" sldId="4244"/>
            <ac:spMk id="74" creationId="{CBD0DEFE-3A95-134E-9B02-E2BE9EF712BD}"/>
          </ac:spMkLst>
        </pc:spChg>
        <pc:spChg chg="del mod">
          <ac:chgData name="Brett Sedcole" userId="6b5a407e-9c3e-44fd-9377-36e0168fe4f0" providerId="ADAL" clId="{8B8CA8C5-C38E-0340-9355-E7EF6C7F9EFB}" dt="2020-12-16T13:58:35.262" v="2035" actId="478"/>
          <ac:spMkLst>
            <pc:docMk/>
            <pc:sldMk cId="2428241300" sldId="4244"/>
            <ac:spMk id="75" creationId="{0E30FB58-DC0C-A845-9169-9C4C005266E4}"/>
          </ac:spMkLst>
        </pc:spChg>
        <pc:spChg chg="del mod">
          <ac:chgData name="Brett Sedcole" userId="6b5a407e-9c3e-44fd-9377-36e0168fe4f0" providerId="ADAL" clId="{8B8CA8C5-C38E-0340-9355-E7EF6C7F9EFB}" dt="2020-12-16T13:58:42.236" v="2039" actId="478"/>
          <ac:spMkLst>
            <pc:docMk/>
            <pc:sldMk cId="2428241300" sldId="4244"/>
            <ac:spMk id="76" creationId="{E436BF5E-B92A-AA45-8F3B-2428A71DA60B}"/>
          </ac:spMkLst>
        </pc:spChg>
        <pc:spChg chg="del mod">
          <ac:chgData name="Brett Sedcole" userId="6b5a407e-9c3e-44fd-9377-36e0168fe4f0" providerId="ADAL" clId="{8B8CA8C5-C38E-0340-9355-E7EF6C7F9EFB}" dt="2020-12-16T13:58:42.236" v="2039" actId="478"/>
          <ac:spMkLst>
            <pc:docMk/>
            <pc:sldMk cId="2428241300" sldId="4244"/>
            <ac:spMk id="78" creationId="{F7340CA9-4F9F-9949-9DD0-094F078CA13C}"/>
          </ac:spMkLst>
        </pc:spChg>
        <pc:spChg chg="mod">
          <ac:chgData name="Brett Sedcole" userId="6b5a407e-9c3e-44fd-9377-36e0168fe4f0" providerId="ADAL" clId="{8B8CA8C5-C38E-0340-9355-E7EF6C7F9EFB}" dt="2020-12-16T13:57:14.702" v="2023" actId="1076"/>
          <ac:spMkLst>
            <pc:docMk/>
            <pc:sldMk cId="2428241300" sldId="4244"/>
            <ac:spMk id="79" creationId="{94077424-B2C4-0E4D-A9AD-CD49E6FD2571}"/>
          </ac:spMkLst>
        </pc:spChg>
        <pc:spChg chg="mod">
          <ac:chgData name="Brett Sedcole" userId="6b5a407e-9c3e-44fd-9377-36e0168fe4f0" providerId="ADAL" clId="{8B8CA8C5-C38E-0340-9355-E7EF6C7F9EFB}" dt="2020-12-16T13:57:14.702" v="2023" actId="1076"/>
          <ac:spMkLst>
            <pc:docMk/>
            <pc:sldMk cId="2428241300" sldId="4244"/>
            <ac:spMk id="81" creationId="{1117DF65-4B3C-754B-B91F-6A93A351F771}"/>
          </ac:spMkLst>
        </pc:spChg>
        <pc:spChg chg="mod">
          <ac:chgData name="Brett Sedcole" userId="6b5a407e-9c3e-44fd-9377-36e0168fe4f0" providerId="ADAL" clId="{8B8CA8C5-C38E-0340-9355-E7EF6C7F9EFB}" dt="2020-12-16T13:54:13.675" v="1963" actId="1076"/>
          <ac:spMkLst>
            <pc:docMk/>
            <pc:sldMk cId="2428241300" sldId="4244"/>
            <ac:spMk id="82" creationId="{3A99B922-A303-BF44-B9F3-B1FCEB546BD3}"/>
          </ac:spMkLst>
        </pc:spChg>
        <pc:graphicFrameChg chg="mod modGraphic">
          <ac:chgData name="Brett Sedcole" userId="6b5a407e-9c3e-44fd-9377-36e0168fe4f0" providerId="ADAL" clId="{8B8CA8C5-C38E-0340-9355-E7EF6C7F9EFB}" dt="2020-12-16T13:59:18.917" v="2049" actId="572"/>
          <ac:graphicFrameMkLst>
            <pc:docMk/>
            <pc:sldMk cId="2428241300" sldId="4244"/>
            <ac:graphicFrameMk id="48" creationId="{599C452D-99DB-D342-BF22-9E75EFBF671B}"/>
          </ac:graphicFrameMkLst>
        </pc:graphicFrameChg>
        <pc:cxnChg chg="add mod">
          <ac:chgData name="Brett Sedcole" userId="6b5a407e-9c3e-44fd-9377-36e0168fe4f0" providerId="ADAL" clId="{8B8CA8C5-C38E-0340-9355-E7EF6C7F9EFB}" dt="2020-12-16T13:58:49.743" v="2040" actId="571"/>
          <ac:cxnSpMkLst>
            <pc:docMk/>
            <pc:sldMk cId="2428241300" sldId="4244"/>
            <ac:cxnSpMk id="38" creationId="{CB34426E-5347-BF4D-855B-83AFA830C9B6}"/>
          </ac:cxnSpMkLst>
        </pc:cxnChg>
        <pc:cxnChg chg="del">
          <ac:chgData name="Brett Sedcole" userId="6b5a407e-9c3e-44fd-9377-36e0168fe4f0" providerId="ADAL" clId="{8B8CA8C5-C38E-0340-9355-E7EF6C7F9EFB}" dt="2020-12-16T13:50:17.850" v="1885" actId="478"/>
          <ac:cxnSpMkLst>
            <pc:docMk/>
            <pc:sldMk cId="2428241300" sldId="4244"/>
            <ac:cxnSpMk id="43" creationId="{0177FACC-8FDD-FC4F-B2E8-78DB8589AED2}"/>
          </ac:cxnSpMkLst>
        </pc:cxnChg>
        <pc:cxnChg chg="del">
          <ac:chgData name="Brett Sedcole" userId="6b5a407e-9c3e-44fd-9377-36e0168fe4f0" providerId="ADAL" clId="{8B8CA8C5-C38E-0340-9355-E7EF6C7F9EFB}" dt="2020-12-16T13:50:17.850" v="1885" actId="478"/>
          <ac:cxnSpMkLst>
            <pc:docMk/>
            <pc:sldMk cId="2428241300" sldId="4244"/>
            <ac:cxnSpMk id="46" creationId="{1C2F9AD9-BBCA-2942-8DF2-732D92968884}"/>
          </ac:cxnSpMkLst>
        </pc:cxnChg>
        <pc:cxnChg chg="del">
          <ac:chgData name="Brett Sedcole" userId="6b5a407e-9c3e-44fd-9377-36e0168fe4f0" providerId="ADAL" clId="{8B8CA8C5-C38E-0340-9355-E7EF6C7F9EFB}" dt="2020-12-16T13:50:17.850" v="1885" actId="478"/>
          <ac:cxnSpMkLst>
            <pc:docMk/>
            <pc:sldMk cId="2428241300" sldId="4244"/>
            <ac:cxnSpMk id="50" creationId="{3E35DF8B-BCFD-5445-A7F9-D2EFD343FA65}"/>
          </ac:cxnSpMkLst>
        </pc:cxnChg>
        <pc:cxnChg chg="add mod">
          <ac:chgData name="Brett Sedcole" userId="6b5a407e-9c3e-44fd-9377-36e0168fe4f0" providerId="ADAL" clId="{8B8CA8C5-C38E-0340-9355-E7EF6C7F9EFB}" dt="2020-12-16T13:58:49.743" v="2040" actId="571"/>
          <ac:cxnSpMkLst>
            <pc:docMk/>
            <pc:sldMk cId="2428241300" sldId="4244"/>
            <ac:cxnSpMk id="53" creationId="{EDCE964F-0BA5-CA49-9BD5-BFB5C47429DD}"/>
          </ac:cxnSpMkLst>
        </pc:cxnChg>
        <pc:cxnChg chg="add del mod">
          <ac:chgData name="Brett Sedcole" userId="6b5a407e-9c3e-44fd-9377-36e0168fe4f0" providerId="ADAL" clId="{8B8CA8C5-C38E-0340-9355-E7EF6C7F9EFB}" dt="2020-12-16T13:55:01.883" v="1970" actId="478"/>
          <ac:cxnSpMkLst>
            <pc:docMk/>
            <pc:sldMk cId="2428241300" sldId="4244"/>
            <ac:cxnSpMk id="62" creationId="{A2B7FA29-68F3-754D-BE0C-ED0DED580976}"/>
          </ac:cxnSpMkLst>
        </pc:cxnChg>
        <pc:cxnChg chg="mod">
          <ac:chgData name="Brett Sedcole" userId="6b5a407e-9c3e-44fd-9377-36e0168fe4f0" providerId="ADAL" clId="{8B8CA8C5-C38E-0340-9355-E7EF6C7F9EFB}" dt="2020-12-16T13:57:14.702" v="2023" actId="1076"/>
          <ac:cxnSpMkLst>
            <pc:docMk/>
            <pc:sldMk cId="2428241300" sldId="4244"/>
            <ac:cxnSpMk id="70" creationId="{E604D3D5-5C3D-0D42-A3EB-59C71395A255}"/>
          </ac:cxnSpMkLst>
        </pc:cxnChg>
        <pc:cxnChg chg="del mod">
          <ac:chgData name="Brett Sedcole" userId="6b5a407e-9c3e-44fd-9377-36e0168fe4f0" providerId="ADAL" clId="{8B8CA8C5-C38E-0340-9355-E7EF6C7F9EFB}" dt="2020-12-16T13:58:42.236" v="2039" actId="478"/>
          <ac:cxnSpMkLst>
            <pc:docMk/>
            <pc:sldMk cId="2428241300" sldId="4244"/>
            <ac:cxnSpMk id="77" creationId="{BA301C88-8555-B242-A8C7-4C60DF68AE42}"/>
          </ac:cxnSpMkLst>
        </pc:cxnChg>
        <pc:cxnChg chg="mod">
          <ac:chgData name="Brett Sedcole" userId="6b5a407e-9c3e-44fd-9377-36e0168fe4f0" providerId="ADAL" clId="{8B8CA8C5-C38E-0340-9355-E7EF6C7F9EFB}" dt="2020-12-16T13:57:14.702" v="2023" actId="1076"/>
          <ac:cxnSpMkLst>
            <pc:docMk/>
            <pc:sldMk cId="2428241300" sldId="4244"/>
            <ac:cxnSpMk id="80" creationId="{85953444-B107-F64E-8732-814CE8996E67}"/>
          </ac:cxnSpMkLst>
        </pc:cxnChg>
      </pc:sldChg>
      <pc:sldMasterChg chg="addSp delSp modSp mod modSldLayout">
        <pc:chgData name="Brett Sedcole" userId="6b5a407e-9c3e-44fd-9377-36e0168fe4f0" providerId="ADAL" clId="{8B8CA8C5-C38E-0340-9355-E7EF6C7F9EFB}" dt="2020-11-03T08:33:01.788" v="69" actId="14100"/>
        <pc:sldMasterMkLst>
          <pc:docMk/>
          <pc:sldMasterMk cId="3647466319" sldId="2147483648"/>
        </pc:sldMasterMkLst>
        <pc:picChg chg="add mod">
          <ac:chgData name="Brett Sedcole" userId="6b5a407e-9c3e-44fd-9377-36e0168fe4f0" providerId="ADAL" clId="{8B8CA8C5-C38E-0340-9355-E7EF6C7F9EFB}" dt="2020-11-03T08:33:01.788" v="69" actId="14100"/>
          <ac:picMkLst>
            <pc:docMk/>
            <pc:sldMasterMk cId="3647466319" sldId="2147483648"/>
            <ac:picMk id="7" creationId="{3C315FE8-0DF2-4743-83F9-4852AF1E8619}"/>
          </ac:picMkLst>
        </pc:picChg>
        <pc:picChg chg="del">
          <ac:chgData name="Brett Sedcole" userId="6b5a407e-9c3e-44fd-9377-36e0168fe4f0" providerId="ADAL" clId="{8B8CA8C5-C38E-0340-9355-E7EF6C7F9EFB}" dt="2020-11-03T08:32:59.272" v="67" actId="478"/>
          <ac:picMkLst>
            <pc:docMk/>
            <pc:sldMasterMk cId="3647466319" sldId="2147483648"/>
            <ac:picMk id="10" creationId="{FADCCBB9-944F-294F-8722-E729461649EB}"/>
          </ac:picMkLst>
        </pc:picChg>
        <pc:sldLayoutChg chg="delSp modSp mod">
          <pc:chgData name="Brett Sedcole" userId="6b5a407e-9c3e-44fd-9377-36e0168fe4f0" providerId="ADAL" clId="{8B8CA8C5-C38E-0340-9355-E7EF6C7F9EFB}" dt="2020-11-03T08:30:59.661" v="57" actId="1036"/>
          <pc:sldLayoutMkLst>
            <pc:docMk/>
            <pc:sldMasterMk cId="3647466319" sldId="2147483648"/>
            <pc:sldLayoutMk cId="3266766980" sldId="2147483649"/>
          </pc:sldLayoutMkLst>
          <pc:spChg chg="del">
            <ac:chgData name="Brett Sedcole" userId="6b5a407e-9c3e-44fd-9377-36e0168fe4f0" providerId="ADAL" clId="{8B8CA8C5-C38E-0340-9355-E7EF6C7F9EFB}" dt="2020-11-03T08:30:40.745" v="46" actId="478"/>
            <ac:spMkLst>
              <pc:docMk/>
              <pc:sldMasterMk cId="3647466319" sldId="2147483648"/>
              <pc:sldLayoutMk cId="3266766980" sldId="2147483649"/>
              <ac:spMk id="3" creationId="{AA22484E-1AA3-4841-880F-7A442CC28590}"/>
            </ac:spMkLst>
          </pc:spChg>
          <pc:spChg chg="mod">
            <ac:chgData name="Brett Sedcole" userId="6b5a407e-9c3e-44fd-9377-36e0168fe4f0" providerId="ADAL" clId="{8B8CA8C5-C38E-0340-9355-E7EF6C7F9EFB}" dt="2020-11-03T08:30:59.661" v="57" actId="1036"/>
            <ac:spMkLst>
              <pc:docMk/>
              <pc:sldMasterMk cId="3647466319" sldId="2147483648"/>
              <pc:sldLayoutMk cId="3266766980" sldId="2147483649"/>
              <ac:spMk id="10" creationId="{738D2C7A-89A5-2A45-9111-6EE0169B8BA7}"/>
            </ac:spMkLst>
          </pc:spChg>
          <pc:spChg chg="mod">
            <ac:chgData name="Brett Sedcole" userId="6b5a407e-9c3e-44fd-9377-36e0168fe4f0" providerId="ADAL" clId="{8B8CA8C5-C38E-0340-9355-E7EF6C7F9EFB}" dt="2020-11-03T08:30:59.661" v="57" actId="1036"/>
            <ac:spMkLst>
              <pc:docMk/>
              <pc:sldMasterMk cId="3647466319" sldId="2147483648"/>
              <pc:sldLayoutMk cId="3266766980" sldId="2147483649"/>
              <ac:spMk id="12" creationId="{221BDB9B-A8EA-BA41-939C-9FB0373BA840}"/>
            </ac:spMkLst>
          </pc:spChg>
          <pc:spChg chg="mod">
            <ac:chgData name="Brett Sedcole" userId="6b5a407e-9c3e-44fd-9377-36e0168fe4f0" providerId="ADAL" clId="{8B8CA8C5-C38E-0340-9355-E7EF6C7F9EFB}" dt="2020-11-03T08:30:59.661" v="57" actId="1036"/>
            <ac:spMkLst>
              <pc:docMk/>
              <pc:sldMasterMk cId="3647466319" sldId="2147483648"/>
              <pc:sldLayoutMk cId="3266766980" sldId="2147483649"/>
              <ac:spMk id="14" creationId="{FBD630B1-4623-2F48-9188-69C4A3561B22}"/>
            </ac:spMkLst>
          </pc:spChg>
          <pc:picChg chg="mod">
            <ac:chgData name="Brett Sedcole" userId="6b5a407e-9c3e-44fd-9377-36e0168fe4f0" providerId="ADAL" clId="{8B8CA8C5-C38E-0340-9355-E7EF6C7F9EFB}" dt="2020-11-03T08:30:59.661" v="57" actId="1036"/>
            <ac:picMkLst>
              <pc:docMk/>
              <pc:sldMasterMk cId="3647466319" sldId="2147483648"/>
              <pc:sldLayoutMk cId="3266766980" sldId="2147483649"/>
              <ac:picMk id="18" creationId="{237EC743-5C5D-9B44-9EF2-7892BD78DA39}"/>
            </ac:picMkLst>
          </pc:picChg>
        </pc:sldLayoutChg>
      </pc:sldMasterChg>
    </pc:docChg>
  </pc:docChgLst>
  <pc:docChgLst>
    <pc:chgData name="Regan Collins" userId="S::regan.collins@azuronaut.com::fbefed65-f664-4828-9222-ee3f8efe3d59" providerId="AD" clId="Web-{78217247-2D98-FEB5-5E50-1AF16E6D621F}"/>
    <pc:docChg chg="modSld">
      <pc:chgData name="Regan Collins" userId="S::regan.collins@azuronaut.com::fbefed65-f664-4828-9222-ee3f8efe3d59" providerId="AD" clId="Web-{78217247-2D98-FEB5-5E50-1AF16E6D621F}" dt="2020-11-06T09:02:55.111" v="1" actId="20577"/>
      <pc:docMkLst>
        <pc:docMk/>
      </pc:docMkLst>
      <pc:sldChg chg="modSp">
        <pc:chgData name="Regan Collins" userId="S::regan.collins@azuronaut.com::fbefed65-f664-4828-9222-ee3f8efe3d59" providerId="AD" clId="Web-{78217247-2D98-FEB5-5E50-1AF16E6D621F}" dt="2020-11-06T09:02:55.111" v="1" actId="20577"/>
        <pc:sldMkLst>
          <pc:docMk/>
          <pc:sldMk cId="832174079" sldId="269"/>
        </pc:sldMkLst>
        <pc:spChg chg="mod">
          <ac:chgData name="Regan Collins" userId="S::regan.collins@azuronaut.com::fbefed65-f664-4828-9222-ee3f8efe3d59" providerId="AD" clId="Web-{78217247-2D98-FEB5-5E50-1AF16E6D621F}" dt="2020-11-06T09:02:55.111" v="1" actId="20577"/>
          <ac:spMkLst>
            <pc:docMk/>
            <pc:sldMk cId="832174079" sldId="269"/>
            <ac:spMk id="5" creationId="{57CF7D31-FE0C-F546-AA35-8511DCC18D1E}"/>
          </ac:spMkLst>
        </pc:spChg>
      </pc:sldChg>
    </pc:docChg>
  </pc:docChgLst>
  <pc:docChgLst>
    <pc:chgData name="Brett Sedcole" userId="6b5a407e-9c3e-44fd-9377-36e0168fe4f0" providerId="ADAL" clId="{723D269C-7960-794A-91F4-EBFA1E88357E}"/>
    <pc:docChg chg="undo redo custSel addSld delSld modSld delSection modSection">
      <pc:chgData name="Brett Sedcole" userId="6b5a407e-9c3e-44fd-9377-36e0168fe4f0" providerId="ADAL" clId="{723D269C-7960-794A-91F4-EBFA1E88357E}" dt="2020-08-06T09:55:10.458" v="2606" actId="1076"/>
      <pc:docMkLst>
        <pc:docMk/>
      </pc:docMkLst>
      <pc:sldChg chg="del">
        <pc:chgData name="Brett Sedcole" userId="6b5a407e-9c3e-44fd-9377-36e0168fe4f0" providerId="ADAL" clId="{723D269C-7960-794A-91F4-EBFA1E88357E}" dt="2020-07-29T09:13:49.548" v="59" actId="2696"/>
        <pc:sldMkLst>
          <pc:docMk/>
          <pc:sldMk cId="605740571" sldId="258"/>
        </pc:sldMkLst>
      </pc:sldChg>
      <pc:sldChg chg="del">
        <pc:chgData name="Brett Sedcole" userId="6b5a407e-9c3e-44fd-9377-36e0168fe4f0" providerId="ADAL" clId="{723D269C-7960-794A-91F4-EBFA1E88357E}" dt="2020-07-29T09:11:43.390" v="0" actId="2696"/>
        <pc:sldMkLst>
          <pc:docMk/>
          <pc:sldMk cId="8096217" sldId="263"/>
        </pc:sldMkLst>
      </pc:sldChg>
      <pc:sldChg chg="modSp mod">
        <pc:chgData name="Brett Sedcole" userId="6b5a407e-9c3e-44fd-9377-36e0168fe4f0" providerId="ADAL" clId="{723D269C-7960-794A-91F4-EBFA1E88357E}" dt="2020-07-29T09:27:02.019" v="233" actId="20577"/>
        <pc:sldMkLst>
          <pc:docMk/>
          <pc:sldMk cId="2853122071" sldId="267"/>
        </pc:sldMkLst>
        <pc:spChg chg="mod">
          <ac:chgData name="Brett Sedcole" userId="6b5a407e-9c3e-44fd-9377-36e0168fe4f0" providerId="ADAL" clId="{723D269C-7960-794A-91F4-EBFA1E88357E}" dt="2020-07-29T09:27:02.019" v="233" actId="20577"/>
          <ac:spMkLst>
            <pc:docMk/>
            <pc:sldMk cId="2853122071" sldId="267"/>
            <ac:spMk id="27" creationId="{A9327FE2-1CCB-C442-8117-FEFBEB7CFE68}"/>
          </ac:spMkLst>
        </pc:spChg>
      </pc:sldChg>
      <pc:sldChg chg="del">
        <pc:chgData name="Brett Sedcole" userId="6b5a407e-9c3e-44fd-9377-36e0168fe4f0" providerId="ADAL" clId="{723D269C-7960-794A-91F4-EBFA1E88357E}" dt="2020-07-29T09:11:43.430" v="1" actId="2696"/>
        <pc:sldMkLst>
          <pc:docMk/>
          <pc:sldMk cId="919659730" sldId="269"/>
        </pc:sldMkLst>
      </pc:sldChg>
      <pc:sldChg chg="del">
        <pc:chgData name="Brett Sedcole" userId="6b5a407e-9c3e-44fd-9377-36e0168fe4f0" providerId="ADAL" clId="{723D269C-7960-794A-91F4-EBFA1E88357E}" dt="2020-07-29T09:11:43.548" v="3" actId="2696"/>
        <pc:sldMkLst>
          <pc:docMk/>
          <pc:sldMk cId="178312960" sldId="270"/>
        </pc:sldMkLst>
      </pc:sldChg>
      <pc:sldChg chg="del">
        <pc:chgData name="Brett Sedcole" userId="6b5a407e-9c3e-44fd-9377-36e0168fe4f0" providerId="ADAL" clId="{723D269C-7960-794A-91F4-EBFA1E88357E}" dt="2020-07-29T09:11:43.492" v="2" actId="2696"/>
        <pc:sldMkLst>
          <pc:docMk/>
          <pc:sldMk cId="3890091618" sldId="271"/>
        </pc:sldMkLst>
      </pc:sldChg>
      <pc:sldChg chg="del">
        <pc:chgData name="Brett Sedcole" userId="6b5a407e-9c3e-44fd-9377-36e0168fe4f0" providerId="ADAL" clId="{723D269C-7960-794A-91F4-EBFA1E88357E}" dt="2020-07-29T09:11:43.608" v="4" actId="2696"/>
        <pc:sldMkLst>
          <pc:docMk/>
          <pc:sldMk cId="1340320009" sldId="274"/>
        </pc:sldMkLst>
      </pc:sldChg>
      <pc:sldChg chg="del">
        <pc:chgData name="Brett Sedcole" userId="6b5a407e-9c3e-44fd-9377-36e0168fe4f0" providerId="ADAL" clId="{723D269C-7960-794A-91F4-EBFA1E88357E}" dt="2020-07-29T09:11:44.053" v="9" actId="2696"/>
        <pc:sldMkLst>
          <pc:docMk/>
          <pc:sldMk cId="2798197632" sldId="275"/>
        </pc:sldMkLst>
      </pc:sldChg>
      <pc:sldChg chg="del">
        <pc:chgData name="Brett Sedcole" userId="6b5a407e-9c3e-44fd-9377-36e0168fe4f0" providerId="ADAL" clId="{723D269C-7960-794A-91F4-EBFA1E88357E}" dt="2020-07-29T09:19:07.273" v="134" actId="2696"/>
        <pc:sldMkLst>
          <pc:docMk/>
          <pc:sldMk cId="471778922" sldId="276"/>
        </pc:sldMkLst>
      </pc:sldChg>
      <pc:sldChg chg="del">
        <pc:chgData name="Brett Sedcole" userId="6b5a407e-9c3e-44fd-9377-36e0168fe4f0" providerId="ADAL" clId="{723D269C-7960-794A-91F4-EBFA1E88357E}" dt="2020-07-29T09:19:07.289" v="135" actId="2696"/>
        <pc:sldMkLst>
          <pc:docMk/>
          <pc:sldMk cId="321899300" sldId="277"/>
        </pc:sldMkLst>
      </pc:sldChg>
      <pc:sldChg chg="del">
        <pc:chgData name="Brett Sedcole" userId="6b5a407e-9c3e-44fd-9377-36e0168fe4f0" providerId="ADAL" clId="{723D269C-7960-794A-91F4-EBFA1E88357E}" dt="2020-07-29T09:19:07.295" v="136" actId="2696"/>
        <pc:sldMkLst>
          <pc:docMk/>
          <pc:sldMk cId="1793153165" sldId="278"/>
        </pc:sldMkLst>
      </pc:sldChg>
      <pc:sldChg chg="modSp mod">
        <pc:chgData name="Brett Sedcole" userId="6b5a407e-9c3e-44fd-9377-36e0168fe4f0" providerId="ADAL" clId="{723D269C-7960-794A-91F4-EBFA1E88357E}" dt="2020-07-29T09:17:50.095" v="123"/>
        <pc:sldMkLst>
          <pc:docMk/>
          <pc:sldMk cId="630276264" sldId="279"/>
        </pc:sldMkLst>
        <pc:spChg chg="mod">
          <ac:chgData name="Brett Sedcole" userId="6b5a407e-9c3e-44fd-9377-36e0168fe4f0" providerId="ADAL" clId="{723D269C-7960-794A-91F4-EBFA1E88357E}" dt="2020-07-29T09:17:50.095" v="123"/>
          <ac:spMkLst>
            <pc:docMk/>
            <pc:sldMk cId="630276264" sldId="279"/>
            <ac:spMk id="27" creationId="{A9327FE2-1CCB-C442-8117-FEFBEB7CFE68}"/>
          </ac:spMkLst>
        </pc:spChg>
      </pc:sldChg>
      <pc:sldChg chg="del">
        <pc:chgData name="Brett Sedcole" userId="6b5a407e-9c3e-44fd-9377-36e0168fe4f0" providerId="ADAL" clId="{723D269C-7960-794A-91F4-EBFA1E88357E}" dt="2020-07-29T09:11:43.895" v="7" actId="2696"/>
        <pc:sldMkLst>
          <pc:docMk/>
          <pc:sldMk cId="3782872589" sldId="280"/>
        </pc:sldMkLst>
      </pc:sldChg>
      <pc:sldChg chg="del">
        <pc:chgData name="Brett Sedcole" userId="6b5a407e-9c3e-44fd-9377-36e0168fe4f0" providerId="ADAL" clId="{723D269C-7960-794A-91F4-EBFA1E88357E}" dt="2020-07-29T09:11:44.088" v="10" actId="2696"/>
        <pc:sldMkLst>
          <pc:docMk/>
          <pc:sldMk cId="2565966468" sldId="281"/>
        </pc:sldMkLst>
      </pc:sldChg>
      <pc:sldChg chg="del">
        <pc:chgData name="Brett Sedcole" userId="6b5a407e-9c3e-44fd-9377-36e0168fe4f0" providerId="ADAL" clId="{723D269C-7960-794A-91F4-EBFA1E88357E}" dt="2020-07-29T09:11:43.980" v="8" actId="2696"/>
        <pc:sldMkLst>
          <pc:docMk/>
          <pc:sldMk cId="1612781084" sldId="283"/>
        </pc:sldMkLst>
      </pc:sldChg>
      <pc:sldChg chg="del">
        <pc:chgData name="Brett Sedcole" userId="6b5a407e-9c3e-44fd-9377-36e0168fe4f0" providerId="ADAL" clId="{723D269C-7960-794A-91F4-EBFA1E88357E}" dt="2020-07-29T09:16:39.506" v="114" actId="2696"/>
        <pc:sldMkLst>
          <pc:docMk/>
          <pc:sldMk cId="1502767218" sldId="319"/>
        </pc:sldMkLst>
      </pc:sldChg>
      <pc:sldChg chg="del">
        <pc:chgData name="Brett Sedcole" userId="6b5a407e-9c3e-44fd-9377-36e0168fe4f0" providerId="ADAL" clId="{723D269C-7960-794A-91F4-EBFA1E88357E}" dt="2020-07-29T09:22:02.376" v="192" actId="2696"/>
        <pc:sldMkLst>
          <pc:docMk/>
          <pc:sldMk cId="2044834318" sldId="321"/>
        </pc:sldMkLst>
      </pc:sldChg>
      <pc:sldChg chg="del">
        <pc:chgData name="Brett Sedcole" userId="6b5a407e-9c3e-44fd-9377-36e0168fe4f0" providerId="ADAL" clId="{723D269C-7960-794A-91F4-EBFA1E88357E}" dt="2020-07-29T09:11:43.670" v="5" actId="2696"/>
        <pc:sldMkLst>
          <pc:docMk/>
          <pc:sldMk cId="2045645210" sldId="323"/>
        </pc:sldMkLst>
      </pc:sldChg>
      <pc:sldChg chg="addSp delSp modSp add mod modClrScheme chgLayout">
        <pc:chgData name="Brett Sedcole" userId="6b5a407e-9c3e-44fd-9377-36e0168fe4f0" providerId="ADAL" clId="{723D269C-7960-794A-91F4-EBFA1E88357E}" dt="2020-07-29T13:03:12.076" v="2192" actId="14100"/>
        <pc:sldMkLst>
          <pc:docMk/>
          <pc:sldMk cId="1815048326" sldId="324"/>
        </pc:sldMkLst>
        <pc:spChg chg="mod ord">
          <ac:chgData name="Brett Sedcole" userId="6b5a407e-9c3e-44fd-9377-36e0168fe4f0" providerId="ADAL" clId="{723D269C-7960-794A-91F4-EBFA1E88357E}" dt="2020-07-29T13:03:12.076" v="2192" actId="14100"/>
          <ac:spMkLst>
            <pc:docMk/>
            <pc:sldMk cId="1815048326" sldId="324"/>
            <ac:spMk id="2" creationId="{2D751B16-0167-F841-A752-0002B04C66AA}"/>
          </ac:spMkLst>
        </pc:spChg>
        <pc:spChg chg="mod ord">
          <ac:chgData name="Brett Sedcole" userId="6b5a407e-9c3e-44fd-9377-36e0168fe4f0" providerId="ADAL" clId="{723D269C-7960-794A-91F4-EBFA1E88357E}" dt="2020-07-29T12:15:44.294" v="1429" actId="700"/>
          <ac:spMkLst>
            <pc:docMk/>
            <pc:sldMk cId="1815048326" sldId="324"/>
            <ac:spMk id="3" creationId="{CFDD8960-E5C6-634C-92E4-6C4FF02A1BEF}"/>
          </ac:spMkLst>
        </pc:spChg>
        <pc:spChg chg="mod ord">
          <ac:chgData name="Brett Sedcole" userId="6b5a407e-9c3e-44fd-9377-36e0168fe4f0" providerId="ADAL" clId="{723D269C-7960-794A-91F4-EBFA1E88357E}" dt="2020-07-29T12:25:01.051" v="2141" actId="20577"/>
          <ac:spMkLst>
            <pc:docMk/>
            <pc:sldMk cId="1815048326" sldId="324"/>
            <ac:spMk id="4" creationId="{A891B429-4DA4-2049-B1C2-54AA2772FDB7}"/>
          </ac:spMkLst>
        </pc:spChg>
        <pc:spChg chg="mod ord">
          <ac:chgData name="Brett Sedcole" userId="6b5a407e-9c3e-44fd-9377-36e0168fe4f0" providerId="ADAL" clId="{723D269C-7960-794A-91F4-EBFA1E88357E}" dt="2020-07-29T12:32:09.787" v="2173" actId="20577"/>
          <ac:spMkLst>
            <pc:docMk/>
            <pc:sldMk cId="1815048326" sldId="324"/>
            <ac:spMk id="5" creationId="{57CF7D31-FE0C-F546-AA35-8511DCC18D1E}"/>
          </ac:spMkLst>
        </pc:spChg>
        <pc:spChg chg="del mod">
          <ac:chgData name="Brett Sedcole" userId="6b5a407e-9c3e-44fd-9377-36e0168fe4f0" providerId="ADAL" clId="{723D269C-7960-794A-91F4-EBFA1E88357E}" dt="2020-07-29T12:15:37.896" v="1427" actId="478"/>
          <ac:spMkLst>
            <pc:docMk/>
            <pc:sldMk cId="1815048326" sldId="324"/>
            <ac:spMk id="6" creationId="{2732E469-2220-964B-A55B-3DB589AB3534}"/>
          </ac:spMkLst>
        </pc:spChg>
        <pc:spChg chg="del">
          <ac:chgData name="Brett Sedcole" userId="6b5a407e-9c3e-44fd-9377-36e0168fe4f0" providerId="ADAL" clId="{723D269C-7960-794A-91F4-EBFA1E88357E}" dt="2020-07-29T12:00:52.716" v="558" actId="478"/>
          <ac:spMkLst>
            <pc:docMk/>
            <pc:sldMk cId="1815048326" sldId="324"/>
            <ac:spMk id="7" creationId="{9234CE31-56E6-934A-AB3B-973F0904E3AE}"/>
          </ac:spMkLst>
        </pc:spChg>
        <pc:spChg chg="mod ord">
          <ac:chgData name="Brett Sedcole" userId="6b5a407e-9c3e-44fd-9377-36e0168fe4f0" providerId="ADAL" clId="{723D269C-7960-794A-91F4-EBFA1E88357E}" dt="2020-07-29T13:03:12.076" v="2192" actId="14100"/>
          <ac:spMkLst>
            <pc:docMk/>
            <pc:sldMk cId="1815048326" sldId="324"/>
            <ac:spMk id="9" creationId="{31DF48F2-8BBE-5346-BE7D-B055BEDDD7A2}"/>
          </ac:spMkLst>
        </pc:spChg>
        <pc:spChg chg="del">
          <ac:chgData name="Brett Sedcole" userId="6b5a407e-9c3e-44fd-9377-36e0168fe4f0" providerId="ADAL" clId="{723D269C-7960-794A-91F4-EBFA1E88357E}" dt="2020-07-29T12:16:12.445" v="1435" actId="478"/>
          <ac:spMkLst>
            <pc:docMk/>
            <pc:sldMk cId="1815048326" sldId="324"/>
            <ac:spMk id="10" creationId="{89DAD042-E65F-C148-A014-0FBE20E7EE12}"/>
          </ac:spMkLst>
        </pc:spChg>
        <pc:spChg chg="add del mod">
          <ac:chgData name="Brett Sedcole" userId="6b5a407e-9c3e-44fd-9377-36e0168fe4f0" providerId="ADAL" clId="{723D269C-7960-794A-91F4-EBFA1E88357E}" dt="2020-07-29T12:00:54.916" v="560" actId="478"/>
          <ac:spMkLst>
            <pc:docMk/>
            <pc:sldMk cId="1815048326" sldId="324"/>
            <ac:spMk id="16" creationId="{686BA881-8678-964D-8075-D47E05A383F9}"/>
          </ac:spMkLst>
        </pc:spChg>
        <pc:spChg chg="add del mod">
          <ac:chgData name="Brett Sedcole" userId="6b5a407e-9c3e-44fd-9377-36e0168fe4f0" providerId="ADAL" clId="{723D269C-7960-794A-91F4-EBFA1E88357E}" dt="2020-07-29T12:15:39.884" v="1428" actId="478"/>
          <ac:spMkLst>
            <pc:docMk/>
            <pc:sldMk cId="1815048326" sldId="324"/>
            <ac:spMk id="18" creationId="{27C21109-AEAC-0946-BC82-B7D457AFC325}"/>
          </ac:spMkLst>
        </pc:spChg>
        <pc:spChg chg="add del mod ord">
          <ac:chgData name="Brett Sedcole" userId="6b5a407e-9c3e-44fd-9377-36e0168fe4f0" providerId="ADAL" clId="{723D269C-7960-794A-91F4-EBFA1E88357E}" dt="2020-07-29T12:15:46.809" v="1430" actId="478"/>
          <ac:spMkLst>
            <pc:docMk/>
            <pc:sldMk cId="1815048326" sldId="324"/>
            <ac:spMk id="19" creationId="{E5F3CC5B-CAE5-AC48-AC1C-6E284104257F}"/>
          </ac:spMkLst>
        </pc:spChg>
        <pc:picChg chg="del">
          <ac:chgData name="Brett Sedcole" userId="6b5a407e-9c3e-44fd-9377-36e0168fe4f0" providerId="ADAL" clId="{723D269C-7960-794A-91F4-EBFA1E88357E}" dt="2020-07-29T12:16:12.445" v="1435" actId="478"/>
          <ac:picMkLst>
            <pc:docMk/>
            <pc:sldMk cId="1815048326" sldId="324"/>
            <ac:picMk id="11" creationId="{5D3F8888-597A-E041-B3A5-17A7EA33D3A1}"/>
          </ac:picMkLst>
        </pc:picChg>
        <pc:picChg chg="del">
          <ac:chgData name="Brett Sedcole" userId="6b5a407e-9c3e-44fd-9377-36e0168fe4f0" providerId="ADAL" clId="{723D269C-7960-794A-91F4-EBFA1E88357E}" dt="2020-07-29T12:16:12.445" v="1435" actId="478"/>
          <ac:picMkLst>
            <pc:docMk/>
            <pc:sldMk cId="1815048326" sldId="324"/>
            <ac:picMk id="12" creationId="{9AB05C34-A6B6-F642-9B44-2BA19729427B}"/>
          </ac:picMkLst>
        </pc:picChg>
        <pc:picChg chg="del">
          <ac:chgData name="Brett Sedcole" userId="6b5a407e-9c3e-44fd-9377-36e0168fe4f0" providerId="ADAL" clId="{723D269C-7960-794A-91F4-EBFA1E88357E}" dt="2020-07-29T12:16:12.445" v="1435" actId="478"/>
          <ac:picMkLst>
            <pc:docMk/>
            <pc:sldMk cId="1815048326" sldId="324"/>
            <ac:picMk id="13" creationId="{F040AA5A-8249-D541-9600-9449886652A0}"/>
          </ac:picMkLst>
        </pc:picChg>
        <pc:picChg chg="del">
          <ac:chgData name="Brett Sedcole" userId="6b5a407e-9c3e-44fd-9377-36e0168fe4f0" providerId="ADAL" clId="{723D269C-7960-794A-91F4-EBFA1E88357E}" dt="2020-07-29T12:16:12.445" v="1435" actId="478"/>
          <ac:picMkLst>
            <pc:docMk/>
            <pc:sldMk cId="1815048326" sldId="324"/>
            <ac:picMk id="14" creationId="{26575AFE-5FDF-D24E-9986-6E5FEF3E8ED6}"/>
          </ac:picMkLst>
        </pc:picChg>
        <pc:picChg chg="del">
          <ac:chgData name="Brett Sedcole" userId="6b5a407e-9c3e-44fd-9377-36e0168fe4f0" providerId="ADAL" clId="{723D269C-7960-794A-91F4-EBFA1E88357E}" dt="2020-07-29T12:16:12.445" v="1435" actId="478"/>
          <ac:picMkLst>
            <pc:docMk/>
            <pc:sldMk cId="1815048326" sldId="324"/>
            <ac:picMk id="15" creationId="{1B92125B-3C3F-264B-BD86-7399CA6ABE0C}"/>
          </ac:picMkLst>
        </pc:picChg>
      </pc:sldChg>
      <pc:sldChg chg="del">
        <pc:chgData name="Brett Sedcole" userId="6b5a407e-9c3e-44fd-9377-36e0168fe4f0" providerId="ADAL" clId="{723D269C-7960-794A-91F4-EBFA1E88357E}" dt="2020-07-29T09:19:07.301" v="137" actId="2696"/>
        <pc:sldMkLst>
          <pc:docMk/>
          <pc:sldMk cId="3516827761" sldId="324"/>
        </pc:sldMkLst>
      </pc:sldChg>
      <pc:sldChg chg="modSp">
        <pc:chgData name="Brett Sedcole" userId="6b5a407e-9c3e-44fd-9377-36e0168fe4f0" providerId="ADAL" clId="{723D269C-7960-794A-91F4-EBFA1E88357E}" dt="2020-07-29T15:47:34.054" v="2602" actId="14826"/>
        <pc:sldMkLst>
          <pc:docMk/>
          <pc:sldMk cId="3159864709" sldId="325"/>
        </pc:sldMkLst>
        <pc:picChg chg="mod">
          <ac:chgData name="Brett Sedcole" userId="6b5a407e-9c3e-44fd-9377-36e0168fe4f0" providerId="ADAL" clId="{723D269C-7960-794A-91F4-EBFA1E88357E}" dt="2020-07-29T15:47:34.054" v="2602" actId="14826"/>
          <ac:picMkLst>
            <pc:docMk/>
            <pc:sldMk cId="3159864709" sldId="325"/>
            <ac:picMk id="5" creationId="{EA12F99A-8BED-9F45-B86E-EC705AAB8A38}"/>
          </ac:picMkLst>
        </pc:picChg>
      </pc:sldChg>
      <pc:sldChg chg="del">
        <pc:chgData name="Brett Sedcole" userId="6b5a407e-9c3e-44fd-9377-36e0168fe4f0" providerId="ADAL" clId="{723D269C-7960-794A-91F4-EBFA1E88357E}" dt="2020-07-29T09:19:07.315" v="138" actId="2696"/>
        <pc:sldMkLst>
          <pc:docMk/>
          <pc:sldMk cId="27132605" sldId="326"/>
        </pc:sldMkLst>
      </pc:sldChg>
      <pc:sldChg chg="del">
        <pc:chgData name="Brett Sedcole" userId="6b5a407e-9c3e-44fd-9377-36e0168fe4f0" providerId="ADAL" clId="{723D269C-7960-794A-91F4-EBFA1E88357E}" dt="2020-07-29T09:19:14.239" v="139" actId="2696"/>
        <pc:sldMkLst>
          <pc:docMk/>
          <pc:sldMk cId="569232957" sldId="327"/>
        </pc:sldMkLst>
      </pc:sldChg>
      <pc:sldChg chg="del">
        <pc:chgData name="Brett Sedcole" userId="6b5a407e-9c3e-44fd-9377-36e0168fe4f0" providerId="ADAL" clId="{723D269C-7960-794A-91F4-EBFA1E88357E}" dt="2020-07-29T09:19:14.278" v="140" actId="2696"/>
        <pc:sldMkLst>
          <pc:docMk/>
          <pc:sldMk cId="3039276828" sldId="328"/>
        </pc:sldMkLst>
      </pc:sldChg>
      <pc:sldChg chg="modSp mod">
        <pc:chgData name="Brett Sedcole" userId="6b5a407e-9c3e-44fd-9377-36e0168fe4f0" providerId="ADAL" clId="{723D269C-7960-794A-91F4-EBFA1E88357E}" dt="2020-07-29T13:16:42.943" v="2287" actId="113"/>
        <pc:sldMkLst>
          <pc:docMk/>
          <pc:sldMk cId="880724117" sldId="329"/>
        </pc:sldMkLst>
        <pc:spChg chg="mod">
          <ac:chgData name="Brett Sedcole" userId="6b5a407e-9c3e-44fd-9377-36e0168fe4f0" providerId="ADAL" clId="{723D269C-7960-794A-91F4-EBFA1E88357E}" dt="2020-07-29T13:16:42.943" v="2287" actId="113"/>
          <ac:spMkLst>
            <pc:docMk/>
            <pc:sldMk cId="880724117" sldId="329"/>
            <ac:spMk id="3" creationId="{A23D327C-466A-DD49-8C37-376E5B58C26D}"/>
          </ac:spMkLst>
        </pc:spChg>
        <pc:spChg chg="mod">
          <ac:chgData name="Brett Sedcole" userId="6b5a407e-9c3e-44fd-9377-36e0168fe4f0" providerId="ADAL" clId="{723D269C-7960-794A-91F4-EBFA1E88357E}" dt="2020-07-29T12:00:05.569" v="529"/>
          <ac:spMkLst>
            <pc:docMk/>
            <pc:sldMk cId="880724117" sldId="329"/>
            <ac:spMk id="9" creationId="{C7A40402-24F6-0842-A0B3-875BA4900E32}"/>
          </ac:spMkLst>
        </pc:spChg>
      </pc:sldChg>
      <pc:sldChg chg="modSp mod">
        <pc:chgData name="Brett Sedcole" userId="6b5a407e-9c3e-44fd-9377-36e0168fe4f0" providerId="ADAL" clId="{723D269C-7960-794A-91F4-EBFA1E88357E}" dt="2020-07-29T12:19:21.348" v="1588" actId="20577"/>
        <pc:sldMkLst>
          <pc:docMk/>
          <pc:sldMk cId="3318530130" sldId="330"/>
        </pc:sldMkLst>
        <pc:spChg chg="mod">
          <ac:chgData name="Brett Sedcole" userId="6b5a407e-9c3e-44fd-9377-36e0168fe4f0" providerId="ADAL" clId="{723D269C-7960-794A-91F4-EBFA1E88357E}" dt="2020-07-29T09:26:44.645" v="232" actId="14100"/>
          <ac:spMkLst>
            <pc:docMk/>
            <pc:sldMk cId="3318530130" sldId="330"/>
            <ac:spMk id="2" creationId="{C91A1555-E443-EE43-A289-5067073E2FC0}"/>
          </ac:spMkLst>
        </pc:spChg>
        <pc:spChg chg="mod">
          <ac:chgData name="Brett Sedcole" userId="6b5a407e-9c3e-44fd-9377-36e0168fe4f0" providerId="ADAL" clId="{723D269C-7960-794A-91F4-EBFA1E88357E}" dt="2020-07-29T12:19:21.348" v="1588" actId="20577"/>
          <ac:spMkLst>
            <pc:docMk/>
            <pc:sldMk cId="3318530130" sldId="330"/>
            <ac:spMk id="3" creationId="{A23D327C-466A-DD49-8C37-376E5B58C26D}"/>
          </ac:spMkLst>
        </pc:spChg>
        <pc:spChg chg="mod">
          <ac:chgData name="Brett Sedcole" userId="6b5a407e-9c3e-44fd-9377-36e0168fe4f0" providerId="ADAL" clId="{723D269C-7960-794A-91F4-EBFA1E88357E}" dt="2020-07-29T12:00:07.932" v="530"/>
          <ac:spMkLst>
            <pc:docMk/>
            <pc:sldMk cId="3318530130" sldId="330"/>
            <ac:spMk id="9" creationId="{C7A40402-24F6-0842-A0B3-875BA4900E32}"/>
          </ac:spMkLst>
        </pc:spChg>
      </pc:sldChg>
      <pc:sldChg chg="del">
        <pc:chgData name="Brett Sedcole" userId="6b5a407e-9c3e-44fd-9377-36e0168fe4f0" providerId="ADAL" clId="{723D269C-7960-794A-91F4-EBFA1E88357E}" dt="2020-07-29T09:16:56.200" v="117" actId="2696"/>
        <pc:sldMkLst>
          <pc:docMk/>
          <pc:sldMk cId="203249745" sldId="331"/>
        </pc:sldMkLst>
      </pc:sldChg>
      <pc:sldChg chg="del">
        <pc:chgData name="Brett Sedcole" userId="6b5a407e-9c3e-44fd-9377-36e0168fe4f0" providerId="ADAL" clId="{723D269C-7960-794A-91F4-EBFA1E88357E}" dt="2020-07-29T09:16:39.526" v="115" actId="2696"/>
        <pc:sldMkLst>
          <pc:docMk/>
          <pc:sldMk cId="2319178813" sldId="345"/>
        </pc:sldMkLst>
      </pc:sldChg>
      <pc:sldChg chg="modSp add mod">
        <pc:chgData name="Brett Sedcole" userId="6b5a407e-9c3e-44fd-9377-36e0168fe4f0" providerId="ADAL" clId="{723D269C-7960-794A-91F4-EBFA1E88357E}" dt="2020-07-29T09:21:44.396" v="190" actId="14100"/>
        <pc:sldMkLst>
          <pc:docMk/>
          <pc:sldMk cId="1362607559" sldId="346"/>
        </pc:sldMkLst>
        <pc:spChg chg="mod">
          <ac:chgData name="Brett Sedcole" userId="6b5a407e-9c3e-44fd-9377-36e0168fe4f0" providerId="ADAL" clId="{723D269C-7960-794A-91F4-EBFA1E88357E}" dt="2020-07-29T09:21:44.396" v="190" actId="14100"/>
          <ac:spMkLst>
            <pc:docMk/>
            <pc:sldMk cId="1362607559" sldId="346"/>
            <ac:spMk id="8" creationId="{95F0D5F6-C628-E940-A765-E5BBB8F65622}"/>
          </ac:spMkLst>
        </pc:spChg>
      </pc:sldChg>
      <pc:sldChg chg="del">
        <pc:chgData name="Brett Sedcole" userId="6b5a407e-9c3e-44fd-9377-36e0168fe4f0" providerId="ADAL" clId="{723D269C-7960-794A-91F4-EBFA1E88357E}" dt="2020-07-29T09:11:43.758" v="6" actId="2696"/>
        <pc:sldMkLst>
          <pc:docMk/>
          <pc:sldMk cId="1824385444" sldId="346"/>
        </pc:sldMkLst>
      </pc:sldChg>
      <pc:sldChg chg="addSp delSp modSp mod">
        <pc:chgData name="Brett Sedcole" userId="6b5a407e-9c3e-44fd-9377-36e0168fe4f0" providerId="ADAL" clId="{723D269C-7960-794A-91F4-EBFA1E88357E}" dt="2020-07-29T13:25:41.891" v="2566" actId="20577"/>
        <pc:sldMkLst>
          <pc:docMk/>
          <pc:sldMk cId="1774230740" sldId="347"/>
        </pc:sldMkLst>
        <pc:spChg chg="mod">
          <ac:chgData name="Brett Sedcole" userId="6b5a407e-9c3e-44fd-9377-36e0168fe4f0" providerId="ADAL" clId="{723D269C-7960-794A-91F4-EBFA1E88357E}" dt="2020-07-29T13:24:07.185" v="2536" actId="14100"/>
          <ac:spMkLst>
            <pc:docMk/>
            <pc:sldMk cId="1774230740" sldId="347"/>
            <ac:spMk id="2" creationId="{E1C6F7D2-FA41-7842-9329-3FAB51691332}"/>
          </ac:spMkLst>
        </pc:spChg>
        <pc:spChg chg="mod">
          <ac:chgData name="Brett Sedcole" userId="6b5a407e-9c3e-44fd-9377-36e0168fe4f0" providerId="ADAL" clId="{723D269C-7960-794A-91F4-EBFA1E88357E}" dt="2020-07-29T13:24:07.185" v="2536" actId="14100"/>
          <ac:spMkLst>
            <pc:docMk/>
            <pc:sldMk cId="1774230740" sldId="347"/>
            <ac:spMk id="3" creationId="{28BDFD5C-AC1F-CD4D-90EB-A7F1714BF3BE}"/>
          </ac:spMkLst>
        </pc:spChg>
        <pc:spChg chg="mod">
          <ac:chgData name="Brett Sedcole" userId="6b5a407e-9c3e-44fd-9377-36e0168fe4f0" providerId="ADAL" clId="{723D269C-7960-794A-91F4-EBFA1E88357E}" dt="2020-07-29T13:20:13.197" v="2323"/>
          <ac:spMkLst>
            <pc:docMk/>
            <pc:sldMk cId="1774230740" sldId="347"/>
            <ac:spMk id="4" creationId="{4E4ABD04-67FC-2749-A987-52297BB17AA1}"/>
          </ac:spMkLst>
        </pc:spChg>
        <pc:spChg chg="mod">
          <ac:chgData name="Brett Sedcole" userId="6b5a407e-9c3e-44fd-9377-36e0168fe4f0" providerId="ADAL" clId="{723D269C-7960-794A-91F4-EBFA1E88357E}" dt="2020-07-29T13:23:42.876" v="2521" actId="12"/>
          <ac:spMkLst>
            <pc:docMk/>
            <pc:sldMk cId="1774230740" sldId="347"/>
            <ac:spMk id="5" creationId="{F8EDFB21-DABF-104B-8B1C-F759544E12E6}"/>
          </ac:spMkLst>
        </pc:spChg>
        <pc:spChg chg="del mod">
          <ac:chgData name="Brett Sedcole" userId="6b5a407e-9c3e-44fd-9377-36e0168fe4f0" providerId="ADAL" clId="{723D269C-7960-794A-91F4-EBFA1E88357E}" dt="2020-07-29T09:38:34.328" v="514" actId="478"/>
          <ac:spMkLst>
            <pc:docMk/>
            <pc:sldMk cId="1774230740" sldId="347"/>
            <ac:spMk id="6" creationId="{FECC16C6-6285-CE41-9C63-D995C6042E65}"/>
          </ac:spMkLst>
        </pc:spChg>
        <pc:spChg chg="add del mod">
          <ac:chgData name="Brett Sedcole" userId="6b5a407e-9c3e-44fd-9377-36e0168fe4f0" providerId="ADAL" clId="{723D269C-7960-794A-91F4-EBFA1E88357E}" dt="2020-07-29T09:38:37.279" v="515" actId="478"/>
          <ac:spMkLst>
            <pc:docMk/>
            <pc:sldMk cId="1774230740" sldId="347"/>
            <ac:spMk id="8" creationId="{B8C93FE9-ACDB-9343-BC81-26DD6864E3D0}"/>
          </ac:spMkLst>
        </pc:spChg>
        <pc:spChg chg="add del mod">
          <ac:chgData name="Brett Sedcole" userId="6b5a407e-9c3e-44fd-9377-36e0168fe4f0" providerId="ADAL" clId="{723D269C-7960-794A-91F4-EBFA1E88357E}" dt="2020-07-29T09:38:37.279" v="515" actId="478"/>
          <ac:spMkLst>
            <pc:docMk/>
            <pc:sldMk cId="1774230740" sldId="347"/>
            <ac:spMk id="10" creationId="{ABD7F034-3EE6-2046-8012-5F1012F78850}"/>
          </ac:spMkLst>
        </pc:spChg>
        <pc:spChg chg="add del mod">
          <ac:chgData name="Brett Sedcole" userId="6b5a407e-9c3e-44fd-9377-36e0168fe4f0" providerId="ADAL" clId="{723D269C-7960-794A-91F4-EBFA1E88357E}" dt="2020-07-29T13:19:59.969" v="2320"/>
          <ac:spMkLst>
            <pc:docMk/>
            <pc:sldMk cId="1774230740" sldId="347"/>
            <ac:spMk id="11" creationId="{06F7E8A4-AD3B-D84A-A4AA-8DFB348A7CF0}"/>
          </ac:spMkLst>
        </pc:spChg>
        <pc:spChg chg="add del mod">
          <ac:chgData name="Brett Sedcole" userId="6b5a407e-9c3e-44fd-9377-36e0168fe4f0" providerId="ADAL" clId="{723D269C-7960-794A-91F4-EBFA1E88357E}" dt="2020-07-29T13:19:59.969" v="2320"/>
          <ac:spMkLst>
            <pc:docMk/>
            <pc:sldMk cId="1774230740" sldId="347"/>
            <ac:spMk id="12" creationId="{27FAF285-DDC9-0D4C-8267-5DA044DC1226}"/>
          </ac:spMkLst>
        </pc:spChg>
        <pc:spChg chg="add del mod">
          <ac:chgData name="Brett Sedcole" userId="6b5a407e-9c3e-44fd-9377-36e0168fe4f0" providerId="ADAL" clId="{723D269C-7960-794A-91F4-EBFA1E88357E}" dt="2020-07-29T13:19:59.969" v="2320"/>
          <ac:spMkLst>
            <pc:docMk/>
            <pc:sldMk cId="1774230740" sldId="347"/>
            <ac:spMk id="13" creationId="{490BE570-527B-E64E-B234-A062858C7845}"/>
          </ac:spMkLst>
        </pc:spChg>
        <pc:spChg chg="add del mod">
          <ac:chgData name="Brett Sedcole" userId="6b5a407e-9c3e-44fd-9377-36e0168fe4f0" providerId="ADAL" clId="{723D269C-7960-794A-91F4-EBFA1E88357E}" dt="2020-07-29T13:19:59.969" v="2320"/>
          <ac:spMkLst>
            <pc:docMk/>
            <pc:sldMk cId="1774230740" sldId="347"/>
            <ac:spMk id="14" creationId="{72ADC6E8-D187-E34C-9B26-91314E3192AA}"/>
          </ac:spMkLst>
        </pc:spChg>
        <pc:spChg chg="del">
          <ac:chgData name="Brett Sedcole" userId="6b5a407e-9c3e-44fd-9377-36e0168fe4f0" providerId="ADAL" clId="{723D269C-7960-794A-91F4-EBFA1E88357E}" dt="2020-07-29T09:38:34.328" v="514" actId="478"/>
          <ac:spMkLst>
            <pc:docMk/>
            <pc:sldMk cId="1774230740" sldId="347"/>
            <ac:spMk id="15" creationId="{EA7653A0-F21F-6B4E-8A78-F3EBFD50A6FA}"/>
          </ac:spMkLst>
        </pc:spChg>
        <pc:spChg chg="add mod">
          <ac:chgData name="Brett Sedcole" userId="6b5a407e-9c3e-44fd-9377-36e0168fe4f0" providerId="ADAL" clId="{723D269C-7960-794A-91F4-EBFA1E88357E}" dt="2020-07-29T13:25:41.891" v="2566" actId="20577"/>
          <ac:spMkLst>
            <pc:docMk/>
            <pc:sldMk cId="1774230740" sldId="347"/>
            <ac:spMk id="16" creationId="{413CBD16-E0A8-F648-8CDE-AD7BF38F00B6}"/>
          </ac:spMkLst>
        </pc:spChg>
        <pc:spChg chg="add mod">
          <ac:chgData name="Brett Sedcole" userId="6b5a407e-9c3e-44fd-9377-36e0168fe4f0" providerId="ADAL" clId="{723D269C-7960-794A-91F4-EBFA1E88357E}" dt="2020-07-29T13:23:09.059" v="2493" actId="20577"/>
          <ac:spMkLst>
            <pc:docMk/>
            <pc:sldMk cId="1774230740" sldId="347"/>
            <ac:spMk id="17" creationId="{8126A00D-495D-7B43-BBF3-F087E895C59C}"/>
          </ac:spMkLst>
        </pc:spChg>
      </pc:sldChg>
      <pc:sldChg chg="del">
        <pc:chgData name="Brett Sedcole" userId="6b5a407e-9c3e-44fd-9377-36e0168fe4f0" providerId="ADAL" clId="{723D269C-7960-794A-91F4-EBFA1E88357E}" dt="2020-07-29T13:25:31.266" v="2554" actId="2696"/>
        <pc:sldMkLst>
          <pc:docMk/>
          <pc:sldMk cId="3845838548" sldId="348"/>
        </pc:sldMkLst>
      </pc:sldChg>
      <pc:sldChg chg="del">
        <pc:chgData name="Brett Sedcole" userId="6b5a407e-9c3e-44fd-9377-36e0168fe4f0" providerId="ADAL" clId="{723D269C-7960-794A-91F4-EBFA1E88357E}" dt="2020-07-29T09:19:07.264" v="133" actId="2696"/>
        <pc:sldMkLst>
          <pc:docMk/>
          <pc:sldMk cId="1881523135" sldId="349"/>
        </pc:sldMkLst>
      </pc:sldChg>
      <pc:sldChg chg="addSp delSp modSp add del mod">
        <pc:chgData name="Brett Sedcole" userId="6b5a407e-9c3e-44fd-9377-36e0168fe4f0" providerId="ADAL" clId="{723D269C-7960-794A-91F4-EBFA1E88357E}" dt="2020-07-29T13:27:20.716" v="2568" actId="2696"/>
        <pc:sldMkLst>
          <pc:docMk/>
          <pc:sldMk cId="2971173194" sldId="350"/>
        </pc:sldMkLst>
        <pc:spChg chg="mod">
          <ac:chgData name="Brett Sedcole" userId="6b5a407e-9c3e-44fd-9377-36e0168fe4f0" providerId="ADAL" clId="{723D269C-7960-794A-91F4-EBFA1E88357E}" dt="2020-07-29T09:46:49.565" v="526" actId="1076"/>
          <ac:spMkLst>
            <pc:docMk/>
            <pc:sldMk cId="2971173194" sldId="350"/>
            <ac:spMk id="2" creationId="{5672500F-33F4-474B-825D-80413B8069A6}"/>
          </ac:spMkLst>
        </pc:spChg>
        <pc:spChg chg="mod">
          <ac:chgData name="Brett Sedcole" userId="6b5a407e-9c3e-44fd-9377-36e0168fe4f0" providerId="ADAL" clId="{723D269C-7960-794A-91F4-EBFA1E88357E}" dt="2020-07-29T13:06:13.694" v="2210" actId="20577"/>
          <ac:spMkLst>
            <pc:docMk/>
            <pc:sldMk cId="2971173194" sldId="350"/>
            <ac:spMk id="3" creationId="{22E3932A-C520-964C-AF30-9DE81AFF3DE4}"/>
          </ac:spMkLst>
        </pc:spChg>
        <pc:spChg chg="del">
          <ac:chgData name="Brett Sedcole" userId="6b5a407e-9c3e-44fd-9377-36e0168fe4f0" providerId="ADAL" clId="{723D269C-7960-794A-91F4-EBFA1E88357E}" dt="2020-07-29T09:12:46.021" v="36" actId="478"/>
          <ac:spMkLst>
            <pc:docMk/>
            <pc:sldMk cId="2971173194" sldId="350"/>
            <ac:spMk id="4" creationId="{0A4E6073-449E-5E4B-B547-9F406A717058}"/>
          </ac:spMkLst>
        </pc:spChg>
        <pc:spChg chg="del">
          <ac:chgData name="Brett Sedcole" userId="6b5a407e-9c3e-44fd-9377-36e0168fe4f0" providerId="ADAL" clId="{723D269C-7960-794A-91F4-EBFA1E88357E}" dt="2020-07-29T09:12:46.021" v="36" actId="478"/>
          <ac:spMkLst>
            <pc:docMk/>
            <pc:sldMk cId="2971173194" sldId="350"/>
            <ac:spMk id="5" creationId="{5A279322-AB93-2B4B-8B1C-8EA8BDC4CAF3}"/>
          </ac:spMkLst>
        </pc:spChg>
        <pc:spChg chg="del">
          <ac:chgData name="Brett Sedcole" userId="6b5a407e-9c3e-44fd-9377-36e0168fe4f0" providerId="ADAL" clId="{723D269C-7960-794A-91F4-EBFA1E88357E}" dt="2020-07-29T09:12:35.344" v="33" actId="931"/>
          <ac:spMkLst>
            <pc:docMk/>
            <pc:sldMk cId="2971173194" sldId="350"/>
            <ac:spMk id="6" creationId="{298CE059-F267-AD45-AF23-602362BA5C3C}"/>
          </ac:spMkLst>
        </pc:spChg>
        <pc:picChg chg="add mod">
          <ac:chgData name="Brett Sedcole" userId="6b5a407e-9c3e-44fd-9377-36e0168fe4f0" providerId="ADAL" clId="{723D269C-7960-794A-91F4-EBFA1E88357E}" dt="2020-07-29T09:12:37.404" v="35" actId="962"/>
          <ac:picMkLst>
            <pc:docMk/>
            <pc:sldMk cId="2971173194" sldId="350"/>
            <ac:picMk id="8" creationId="{2ADB7BE7-3330-1446-9D71-FEF9FEA67838}"/>
          </ac:picMkLst>
        </pc:picChg>
        <pc:picChg chg="add mod">
          <ac:chgData name="Brett Sedcole" userId="6b5a407e-9c3e-44fd-9377-36e0168fe4f0" providerId="ADAL" clId="{723D269C-7960-794A-91F4-EBFA1E88357E}" dt="2020-07-29T09:46:49.565" v="526" actId="1076"/>
          <ac:picMkLst>
            <pc:docMk/>
            <pc:sldMk cId="2971173194" sldId="350"/>
            <ac:picMk id="9" creationId="{9BD16892-7E77-7049-8DD3-140A0D0BADC1}"/>
          </ac:picMkLst>
        </pc:picChg>
      </pc:sldChg>
      <pc:sldChg chg="addSp modSp add mod">
        <pc:chgData name="Brett Sedcole" userId="6b5a407e-9c3e-44fd-9377-36e0168fe4f0" providerId="ADAL" clId="{723D269C-7960-794A-91F4-EBFA1E88357E}" dt="2020-07-29T09:21:12.491" v="189" actId="20577"/>
        <pc:sldMkLst>
          <pc:docMk/>
          <pc:sldMk cId="1585258073" sldId="351"/>
        </pc:sldMkLst>
        <pc:spChg chg="mod">
          <ac:chgData name="Brett Sedcole" userId="6b5a407e-9c3e-44fd-9377-36e0168fe4f0" providerId="ADAL" clId="{723D269C-7960-794A-91F4-EBFA1E88357E}" dt="2020-07-29T09:21:05.626" v="170" actId="1038"/>
          <ac:spMkLst>
            <pc:docMk/>
            <pc:sldMk cId="1585258073" sldId="351"/>
            <ac:spMk id="41" creationId="{B950C3EE-5652-384F-9C57-F687F402BCF8}"/>
          </ac:spMkLst>
        </pc:spChg>
        <pc:spChg chg="mod">
          <ac:chgData name="Brett Sedcole" userId="6b5a407e-9c3e-44fd-9377-36e0168fe4f0" providerId="ADAL" clId="{723D269C-7960-794A-91F4-EBFA1E88357E}" dt="2020-07-29T09:21:05.626" v="170" actId="1038"/>
          <ac:spMkLst>
            <pc:docMk/>
            <pc:sldMk cId="1585258073" sldId="351"/>
            <ac:spMk id="42" creationId="{4123D870-AFDC-F54C-984D-F9181B8E65BF}"/>
          </ac:spMkLst>
        </pc:spChg>
        <pc:spChg chg="add mod">
          <ac:chgData name="Brett Sedcole" userId="6b5a407e-9c3e-44fd-9377-36e0168fe4f0" providerId="ADAL" clId="{723D269C-7960-794A-91F4-EBFA1E88357E}" dt="2020-07-29T09:21:12.491" v="189" actId="20577"/>
          <ac:spMkLst>
            <pc:docMk/>
            <pc:sldMk cId="1585258073" sldId="351"/>
            <ac:spMk id="50" creationId="{38BF3285-42C4-C943-AE38-60201DF6A2EE}"/>
          </ac:spMkLst>
        </pc:spChg>
        <pc:graphicFrameChg chg="modGraphic">
          <ac:chgData name="Brett Sedcole" userId="6b5a407e-9c3e-44fd-9377-36e0168fe4f0" providerId="ADAL" clId="{723D269C-7960-794A-91F4-EBFA1E88357E}" dt="2020-07-29T09:20:37.579" v="165" actId="13926"/>
          <ac:graphicFrameMkLst>
            <pc:docMk/>
            <pc:sldMk cId="1585258073" sldId="351"/>
            <ac:graphicFrameMk id="92" creationId="{784F3841-23BD-D942-96AD-A1CDE559B6F2}"/>
          </ac:graphicFrameMkLst>
        </pc:graphicFrameChg>
      </pc:sldChg>
      <pc:sldChg chg="modSp add mod">
        <pc:chgData name="Brett Sedcole" userId="6b5a407e-9c3e-44fd-9377-36e0168fe4f0" providerId="ADAL" clId="{723D269C-7960-794A-91F4-EBFA1E88357E}" dt="2020-07-29T13:27:46.876" v="2601" actId="20577"/>
        <pc:sldMkLst>
          <pc:docMk/>
          <pc:sldMk cId="1171309967" sldId="352"/>
        </pc:sldMkLst>
        <pc:spChg chg="mod">
          <ac:chgData name="Brett Sedcole" userId="6b5a407e-9c3e-44fd-9377-36e0168fe4f0" providerId="ADAL" clId="{723D269C-7960-794A-91F4-EBFA1E88357E}" dt="2020-07-29T13:27:46.876" v="2601" actId="20577"/>
          <ac:spMkLst>
            <pc:docMk/>
            <pc:sldMk cId="1171309967" sldId="352"/>
            <ac:spMk id="8" creationId="{95F0D5F6-C628-E940-A765-E5BBB8F65622}"/>
          </ac:spMkLst>
        </pc:spChg>
        <pc:spChg chg="mod">
          <ac:chgData name="Brett Sedcole" userId="6b5a407e-9c3e-44fd-9377-36e0168fe4f0" providerId="ADAL" clId="{723D269C-7960-794A-91F4-EBFA1E88357E}" dt="2020-07-29T13:07:37.730" v="2220" actId="1035"/>
          <ac:spMkLst>
            <pc:docMk/>
            <pc:sldMk cId="1171309967" sldId="352"/>
            <ac:spMk id="62" creationId="{9C0AC08B-3D86-A648-88BB-DF4F79258697}"/>
          </ac:spMkLst>
        </pc:spChg>
        <pc:spChg chg="mod">
          <ac:chgData name="Brett Sedcole" userId="6b5a407e-9c3e-44fd-9377-36e0168fe4f0" providerId="ADAL" clId="{723D269C-7960-794A-91F4-EBFA1E88357E}" dt="2020-07-29T13:07:37.730" v="2220" actId="1035"/>
          <ac:spMkLst>
            <pc:docMk/>
            <pc:sldMk cId="1171309967" sldId="352"/>
            <ac:spMk id="63" creationId="{926C104D-90AB-EF46-8D51-7CE54CEB09DC}"/>
          </ac:spMkLst>
        </pc:spChg>
      </pc:sldChg>
      <pc:sldChg chg="add">
        <pc:chgData name="Brett Sedcole" userId="6b5a407e-9c3e-44fd-9377-36e0168fe4f0" providerId="ADAL" clId="{723D269C-7960-794A-91F4-EBFA1E88357E}" dt="2020-07-29T09:16:52.209" v="116"/>
        <pc:sldMkLst>
          <pc:docMk/>
          <pc:sldMk cId="734276170" sldId="353"/>
        </pc:sldMkLst>
      </pc:sldChg>
      <pc:sldChg chg="modSp add mod">
        <pc:chgData name="Brett Sedcole" userId="6b5a407e-9c3e-44fd-9377-36e0168fe4f0" providerId="ADAL" clId="{723D269C-7960-794A-91F4-EBFA1E88357E}" dt="2020-08-06T09:55:10.458" v="2606" actId="1076"/>
        <pc:sldMkLst>
          <pc:docMk/>
          <pc:sldMk cId="3606773270" sldId="4217"/>
        </pc:sldMkLst>
        <pc:spChg chg="mod">
          <ac:chgData name="Brett Sedcole" userId="6b5a407e-9c3e-44fd-9377-36e0168fe4f0" providerId="ADAL" clId="{723D269C-7960-794A-91F4-EBFA1E88357E}" dt="2020-08-06T09:55:10.458" v="2606" actId="1076"/>
          <ac:spMkLst>
            <pc:docMk/>
            <pc:sldMk cId="3606773270" sldId="4217"/>
            <ac:spMk id="27" creationId="{CA29590B-25E8-5F42-9FF3-46E3766CD951}"/>
          </ac:spMkLst>
        </pc:spChg>
      </pc:sldChg>
      <pc:sldChg chg="modSp add mod">
        <pc:chgData name="Brett Sedcole" userId="6b5a407e-9c3e-44fd-9377-36e0168fe4f0" providerId="ADAL" clId="{723D269C-7960-794A-91F4-EBFA1E88357E}" dt="2020-07-29T09:22:09.592" v="221" actId="20577"/>
        <pc:sldMkLst>
          <pc:docMk/>
          <pc:sldMk cId="641927253" sldId="4218"/>
        </pc:sldMkLst>
        <pc:spChg chg="mod">
          <ac:chgData name="Brett Sedcole" userId="6b5a407e-9c3e-44fd-9377-36e0168fe4f0" providerId="ADAL" clId="{723D269C-7960-794A-91F4-EBFA1E88357E}" dt="2020-07-29T09:22:09.592" v="221" actId="20577"/>
          <ac:spMkLst>
            <pc:docMk/>
            <pc:sldMk cId="641927253" sldId="4218"/>
            <ac:spMk id="27" creationId="{A9327FE2-1CCB-C442-8117-FEFBEB7CFE68}"/>
          </ac:spMkLst>
        </pc:spChg>
      </pc:sldChg>
      <pc:sldChg chg="addSp delSp modSp add mod">
        <pc:chgData name="Brett Sedcole" userId="6b5a407e-9c3e-44fd-9377-36e0168fe4f0" providerId="ADAL" clId="{723D269C-7960-794A-91F4-EBFA1E88357E}" dt="2020-07-29T13:18:02.536" v="2297" actId="20577"/>
        <pc:sldMkLst>
          <pc:docMk/>
          <pc:sldMk cId="3600450693" sldId="4219"/>
        </pc:sldMkLst>
        <pc:spChg chg="mod">
          <ac:chgData name="Brett Sedcole" userId="6b5a407e-9c3e-44fd-9377-36e0168fe4f0" providerId="ADAL" clId="{723D269C-7960-794A-91F4-EBFA1E88357E}" dt="2020-07-29T12:16:41.376" v="1449" actId="20577"/>
          <ac:spMkLst>
            <pc:docMk/>
            <pc:sldMk cId="3600450693" sldId="4219"/>
            <ac:spMk id="2" creationId="{C91A1555-E443-EE43-A289-5067073E2FC0}"/>
          </ac:spMkLst>
        </pc:spChg>
        <pc:spChg chg="mod">
          <ac:chgData name="Brett Sedcole" userId="6b5a407e-9c3e-44fd-9377-36e0168fe4f0" providerId="ADAL" clId="{723D269C-7960-794A-91F4-EBFA1E88357E}" dt="2020-07-29T13:18:02.536" v="2297" actId="20577"/>
          <ac:spMkLst>
            <pc:docMk/>
            <pc:sldMk cId="3600450693" sldId="4219"/>
            <ac:spMk id="3" creationId="{A23D327C-466A-DD49-8C37-376E5B58C26D}"/>
          </ac:spMkLst>
        </pc:spChg>
        <pc:picChg chg="add mod">
          <ac:chgData name="Brett Sedcole" userId="6b5a407e-9c3e-44fd-9377-36e0168fe4f0" providerId="ADAL" clId="{723D269C-7960-794A-91F4-EBFA1E88357E}" dt="2020-07-29T12:52:20.366" v="2187" actId="14826"/>
          <ac:picMkLst>
            <pc:docMk/>
            <pc:sldMk cId="3600450693" sldId="4219"/>
            <ac:picMk id="10" creationId="{34F6A5B6-3D62-5E4C-9C43-B5FAD547E788}"/>
          </ac:picMkLst>
        </pc:picChg>
        <pc:picChg chg="del">
          <ac:chgData name="Brett Sedcole" userId="6b5a407e-9c3e-44fd-9377-36e0168fe4f0" providerId="ADAL" clId="{723D269C-7960-794A-91F4-EBFA1E88357E}" dt="2020-07-29T12:21:17.134" v="1872" actId="478"/>
          <ac:picMkLst>
            <pc:docMk/>
            <pc:sldMk cId="3600450693" sldId="4219"/>
            <ac:picMk id="27" creationId="{AC2DC77D-8EF4-C240-9B6B-A03F0693999E}"/>
          </ac:picMkLst>
        </pc:picChg>
      </pc:sldChg>
      <pc:sldChg chg="addSp modSp add mod">
        <pc:chgData name="Brett Sedcole" userId="6b5a407e-9c3e-44fd-9377-36e0168fe4f0" providerId="ADAL" clId="{723D269C-7960-794A-91F4-EBFA1E88357E}" dt="2020-07-29T13:19:12.904" v="2318" actId="15"/>
        <pc:sldMkLst>
          <pc:docMk/>
          <pc:sldMk cId="2845211973" sldId="4220"/>
        </pc:sldMkLst>
        <pc:spChg chg="mod">
          <ac:chgData name="Brett Sedcole" userId="6b5a407e-9c3e-44fd-9377-36e0168fe4f0" providerId="ADAL" clId="{723D269C-7960-794A-91F4-EBFA1E88357E}" dt="2020-07-29T12:21:43.103" v="1892" actId="20577"/>
          <ac:spMkLst>
            <pc:docMk/>
            <pc:sldMk cId="2845211973" sldId="4220"/>
            <ac:spMk id="2" creationId="{C91A1555-E443-EE43-A289-5067073E2FC0}"/>
          </ac:spMkLst>
        </pc:spChg>
        <pc:spChg chg="mod">
          <ac:chgData name="Brett Sedcole" userId="6b5a407e-9c3e-44fd-9377-36e0168fe4f0" providerId="ADAL" clId="{723D269C-7960-794A-91F4-EBFA1E88357E}" dt="2020-07-29T13:19:12.904" v="2318" actId="15"/>
          <ac:spMkLst>
            <pc:docMk/>
            <pc:sldMk cId="2845211973" sldId="4220"/>
            <ac:spMk id="3" creationId="{A23D327C-466A-DD49-8C37-376E5B58C26D}"/>
          </ac:spMkLst>
        </pc:spChg>
        <pc:picChg chg="add mod">
          <ac:chgData name="Brett Sedcole" userId="6b5a407e-9c3e-44fd-9377-36e0168fe4f0" providerId="ADAL" clId="{723D269C-7960-794A-91F4-EBFA1E88357E}" dt="2020-07-29T13:01:06.428" v="2189" actId="14826"/>
          <ac:picMkLst>
            <pc:docMk/>
            <pc:sldMk cId="2845211973" sldId="4220"/>
            <ac:picMk id="8" creationId="{89B621DD-7171-4A45-AEDF-50D7271529C0}"/>
          </ac:picMkLst>
        </pc:picChg>
      </pc:sldChg>
      <pc:sldChg chg="modSp add mod">
        <pc:chgData name="Brett Sedcole" userId="6b5a407e-9c3e-44fd-9377-36e0168fe4f0" providerId="ADAL" clId="{723D269C-7960-794A-91F4-EBFA1E88357E}" dt="2020-08-06T09:33:54.157" v="2605" actId="14100"/>
        <pc:sldMkLst>
          <pc:docMk/>
          <pc:sldMk cId="2136793431" sldId="4221"/>
        </pc:sldMkLst>
        <pc:spChg chg="mod">
          <ac:chgData name="Brett Sedcole" userId="6b5a407e-9c3e-44fd-9377-36e0168fe4f0" providerId="ADAL" clId="{723D269C-7960-794A-91F4-EBFA1E88357E}" dt="2020-07-29T13:27:24.925" v="2578" actId="20577"/>
          <ac:spMkLst>
            <pc:docMk/>
            <pc:sldMk cId="2136793431" sldId="4221"/>
            <ac:spMk id="2" creationId="{E1C6F7D2-FA41-7842-9329-3FAB51691332}"/>
          </ac:spMkLst>
        </pc:spChg>
        <pc:spChg chg="mod">
          <ac:chgData name="Brett Sedcole" userId="6b5a407e-9c3e-44fd-9377-36e0168fe4f0" providerId="ADAL" clId="{723D269C-7960-794A-91F4-EBFA1E88357E}" dt="2020-07-29T13:27:32.072" v="2580" actId="14100"/>
          <ac:spMkLst>
            <pc:docMk/>
            <pc:sldMk cId="2136793431" sldId="4221"/>
            <ac:spMk id="3" creationId="{28BDFD5C-AC1F-CD4D-90EB-A7F1714BF3BE}"/>
          </ac:spMkLst>
        </pc:spChg>
        <pc:spChg chg="mod">
          <ac:chgData name="Brett Sedcole" userId="6b5a407e-9c3e-44fd-9377-36e0168fe4f0" providerId="ADAL" clId="{723D269C-7960-794A-91F4-EBFA1E88357E}" dt="2020-08-06T09:33:54.157" v="2605" actId="14100"/>
          <ac:spMkLst>
            <pc:docMk/>
            <pc:sldMk cId="2136793431" sldId="4221"/>
            <ac:spMk id="5" creationId="{F8EDFB21-DABF-104B-8B1C-F759544E12E6}"/>
          </ac:spMkLst>
        </pc:spChg>
        <pc:spChg chg="mod">
          <ac:chgData name="Brett Sedcole" userId="6b5a407e-9c3e-44fd-9377-36e0168fe4f0" providerId="ADAL" clId="{723D269C-7960-794A-91F4-EBFA1E88357E}" dt="2020-08-06T09:33:48.811" v="2604" actId="14100"/>
          <ac:spMkLst>
            <pc:docMk/>
            <pc:sldMk cId="2136793431" sldId="4221"/>
            <ac:spMk id="16" creationId="{413CBD16-E0A8-F648-8CDE-AD7BF38F00B6}"/>
          </ac:spMkLst>
        </pc:spChg>
      </pc:sldChg>
    </pc:docChg>
  </pc:docChgLst>
  <pc:docChgLst>
    <pc:chgData name="Samira Khalifa" userId="S::samira.khalifa@azuronaut.com::f0df0fae-3218-443a-8c7c-3e7ad9e58fc9" providerId="AD" clId="Web-{1E33A7DC-64C3-8D0E-283F-0DD7D7334499}"/>
    <pc:docChg chg="modSld">
      <pc:chgData name="Samira Khalifa" userId="S::samira.khalifa@azuronaut.com::f0df0fae-3218-443a-8c7c-3e7ad9e58fc9" providerId="AD" clId="Web-{1E33A7DC-64C3-8D0E-283F-0DD7D7334499}" dt="2020-08-11T11:02:33.728" v="44"/>
      <pc:docMkLst>
        <pc:docMk/>
      </pc:docMkLst>
      <pc:sldChg chg="modSp">
        <pc:chgData name="Samira Khalifa" userId="S::samira.khalifa@azuronaut.com::f0df0fae-3218-443a-8c7c-3e7ad9e58fc9" providerId="AD" clId="Web-{1E33A7DC-64C3-8D0E-283F-0DD7D7334499}" dt="2020-08-11T10:29:08.727" v="35"/>
        <pc:sldMkLst>
          <pc:docMk/>
          <pc:sldMk cId="1362607559" sldId="346"/>
        </pc:sldMkLst>
        <pc:graphicFrameChg chg="mod modGraphic">
          <ac:chgData name="Samira Khalifa" userId="S::samira.khalifa@azuronaut.com::f0df0fae-3218-443a-8c7c-3e7ad9e58fc9" providerId="AD" clId="Web-{1E33A7DC-64C3-8D0E-283F-0DD7D7334499}" dt="2020-08-11T10:29:08.727" v="35"/>
          <ac:graphicFrameMkLst>
            <pc:docMk/>
            <pc:sldMk cId="1362607559" sldId="346"/>
            <ac:graphicFrameMk id="58" creationId="{98A6BC50-D457-7C48-A82B-A6866F939539}"/>
          </ac:graphicFrameMkLst>
        </pc:graphicFrameChg>
      </pc:sldChg>
      <pc:sldChg chg="addSp modSp">
        <pc:chgData name="Samira Khalifa" userId="S::samira.khalifa@azuronaut.com::f0df0fae-3218-443a-8c7c-3e7ad9e58fc9" providerId="AD" clId="Web-{1E33A7DC-64C3-8D0E-283F-0DD7D7334499}" dt="2020-08-11T11:02:33.728" v="44"/>
        <pc:sldMkLst>
          <pc:docMk/>
          <pc:sldMk cId="1585258073" sldId="351"/>
        </pc:sldMkLst>
        <pc:spChg chg="add mod">
          <ac:chgData name="Samira Khalifa" userId="S::samira.khalifa@azuronaut.com::f0df0fae-3218-443a-8c7c-3e7ad9e58fc9" providerId="AD" clId="Web-{1E33A7DC-64C3-8D0E-283F-0DD7D7334499}" dt="2020-08-11T11:02:33.728" v="44"/>
          <ac:spMkLst>
            <pc:docMk/>
            <pc:sldMk cId="1585258073" sldId="351"/>
            <ac:spMk id="2" creationId="{BB4D070A-EB27-4F2E-95EF-CCBABE9697D0}"/>
          </ac:spMkLst>
        </pc:spChg>
        <pc:graphicFrameChg chg="mod modGraphic">
          <ac:chgData name="Samira Khalifa" userId="S::samira.khalifa@azuronaut.com::f0df0fae-3218-443a-8c7c-3e7ad9e58fc9" providerId="AD" clId="Web-{1E33A7DC-64C3-8D0E-283F-0DD7D7334499}" dt="2020-08-11T11:01:45.100" v="37"/>
          <ac:graphicFrameMkLst>
            <pc:docMk/>
            <pc:sldMk cId="1585258073" sldId="351"/>
            <ac:graphicFrameMk id="92" creationId="{784F3841-23BD-D942-96AD-A1CDE559B6F2}"/>
          </ac:graphicFrameMkLst>
        </pc:graphicFrameChg>
      </pc:sldChg>
      <pc:sldChg chg="modSp">
        <pc:chgData name="Samira Khalifa" userId="S::samira.khalifa@azuronaut.com::f0df0fae-3218-443a-8c7c-3e7ad9e58fc9" providerId="AD" clId="Web-{1E33A7DC-64C3-8D0E-283F-0DD7D7334499}" dt="2020-08-11T09:58:01.367" v="13" actId="20577"/>
        <pc:sldMkLst>
          <pc:docMk/>
          <pc:sldMk cId="1899132108" sldId="4222"/>
        </pc:sldMkLst>
        <pc:spChg chg="mod">
          <ac:chgData name="Samira Khalifa" userId="S::samira.khalifa@azuronaut.com::f0df0fae-3218-443a-8c7c-3e7ad9e58fc9" providerId="AD" clId="Web-{1E33A7DC-64C3-8D0E-283F-0DD7D7334499}" dt="2020-08-11T09:58:01.367" v="13" actId="20577"/>
          <ac:spMkLst>
            <pc:docMk/>
            <pc:sldMk cId="1899132108" sldId="4222"/>
            <ac:spMk id="9" creationId="{31DF48F2-8BBE-5346-BE7D-B055BEDDD7A2}"/>
          </ac:spMkLst>
        </pc:spChg>
      </pc:sldChg>
    </pc:docChg>
  </pc:docChgLst>
  <pc:docChgLst>
    <pc:chgData name="Alastair Roome" userId="S::alastair.roome@azuronaut.com::5c4320e7-5757-4448-9c2c-10c847ed1968" providerId="AD" clId="Web-{70D951F3-8271-D9B0-C5C3-ECCE5887F899}"/>
    <pc:docChg chg="modSld">
      <pc:chgData name="Alastair Roome" userId="S::alastair.roome@azuronaut.com::5c4320e7-5757-4448-9c2c-10c847ed1968" providerId="AD" clId="Web-{70D951F3-8271-D9B0-C5C3-ECCE5887F899}" dt="2020-11-06T10:05:03.382" v="1" actId="20577"/>
      <pc:docMkLst>
        <pc:docMk/>
      </pc:docMkLst>
      <pc:sldChg chg="modSp">
        <pc:chgData name="Alastair Roome" userId="S::alastair.roome@azuronaut.com::5c4320e7-5757-4448-9c2c-10c847ed1968" providerId="AD" clId="Web-{70D951F3-8271-D9B0-C5C3-ECCE5887F899}" dt="2020-11-06T10:05:03.382" v="1" actId="20577"/>
        <pc:sldMkLst>
          <pc:docMk/>
          <pc:sldMk cId="1815048326" sldId="324"/>
        </pc:sldMkLst>
        <pc:spChg chg="mod">
          <ac:chgData name="Alastair Roome" userId="S::alastair.roome@azuronaut.com::5c4320e7-5757-4448-9c2c-10c847ed1968" providerId="AD" clId="Web-{70D951F3-8271-D9B0-C5C3-ECCE5887F899}" dt="2020-11-06T10:05:03.382" v="1" actId="20577"/>
          <ac:spMkLst>
            <pc:docMk/>
            <pc:sldMk cId="1815048326" sldId="324"/>
            <ac:spMk id="5" creationId="{57CF7D31-FE0C-F546-AA35-8511DCC18D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B49C5-51D0-094D-9C7F-59BE1284E373}"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2D15B-91CD-A54A-B628-C830E8EAC4C1}" type="slidenum">
              <a:rPr lang="en-US" smtClean="0"/>
              <a:t>‹#›</a:t>
            </a:fld>
            <a:endParaRPr lang="en-US"/>
          </a:p>
        </p:txBody>
      </p:sp>
    </p:spTree>
    <p:extLst>
      <p:ext uri="{BB962C8B-B14F-4D97-AF65-F5344CB8AC3E}">
        <p14:creationId xmlns:p14="http://schemas.microsoft.com/office/powerpoint/2010/main" val="40496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Brett</a:t>
            </a:r>
          </a:p>
          <a:p>
            <a:endParaRPr lang="en-US"/>
          </a:p>
        </p:txBody>
      </p:sp>
      <p:sp>
        <p:nvSpPr>
          <p:cNvPr id="4" name="Slide Number Placeholder 3"/>
          <p:cNvSpPr>
            <a:spLocks noGrp="1"/>
          </p:cNvSpPr>
          <p:nvPr>
            <p:ph type="sldNum" sz="quarter" idx="5"/>
          </p:nvPr>
        </p:nvSpPr>
        <p:spPr/>
        <p:txBody>
          <a:bodyPr/>
          <a:lstStyle/>
          <a:p>
            <a:fld id="{10B2D15B-91CD-A54A-B628-C830E8EAC4C1}" type="slidenum">
              <a:rPr lang="en-US" smtClean="0"/>
              <a:t>1</a:t>
            </a:fld>
            <a:endParaRPr lang="en-US"/>
          </a:p>
        </p:txBody>
      </p:sp>
    </p:spTree>
    <p:extLst>
      <p:ext uri="{BB962C8B-B14F-4D97-AF65-F5344CB8AC3E}">
        <p14:creationId xmlns:p14="http://schemas.microsoft.com/office/powerpoint/2010/main" val="64699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Brett</a:t>
            </a:r>
          </a:p>
          <a:p>
            <a:endParaRPr lang="en-US"/>
          </a:p>
        </p:txBody>
      </p:sp>
      <p:sp>
        <p:nvSpPr>
          <p:cNvPr id="4" name="Slide Number Placeholder 3"/>
          <p:cNvSpPr>
            <a:spLocks noGrp="1"/>
          </p:cNvSpPr>
          <p:nvPr>
            <p:ph type="sldNum" sz="quarter" idx="5"/>
          </p:nvPr>
        </p:nvSpPr>
        <p:spPr/>
        <p:txBody>
          <a:bodyPr/>
          <a:lstStyle/>
          <a:p>
            <a:fld id="{10B2D15B-91CD-A54A-B628-C830E8EAC4C1}" type="slidenum">
              <a:rPr lang="en-US" smtClean="0"/>
              <a:t>2</a:t>
            </a:fld>
            <a:endParaRPr lang="en-US"/>
          </a:p>
        </p:txBody>
      </p:sp>
    </p:spTree>
    <p:extLst>
      <p:ext uri="{BB962C8B-B14F-4D97-AF65-F5344CB8AC3E}">
        <p14:creationId xmlns:p14="http://schemas.microsoft.com/office/powerpoint/2010/main" val="189124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Brett</a:t>
            </a:r>
          </a:p>
          <a:p>
            <a:endParaRPr lang="en-US"/>
          </a:p>
        </p:txBody>
      </p:sp>
      <p:sp>
        <p:nvSpPr>
          <p:cNvPr id="4" name="Slide Number Placeholder 3"/>
          <p:cNvSpPr>
            <a:spLocks noGrp="1"/>
          </p:cNvSpPr>
          <p:nvPr>
            <p:ph type="sldNum" sz="quarter" idx="5"/>
          </p:nvPr>
        </p:nvSpPr>
        <p:spPr/>
        <p:txBody>
          <a:bodyPr/>
          <a:lstStyle/>
          <a:p>
            <a:fld id="{10B2D15B-91CD-A54A-B628-C830E8EAC4C1}" type="slidenum">
              <a:rPr lang="en-US" smtClean="0"/>
              <a:t>3</a:t>
            </a:fld>
            <a:endParaRPr lang="en-US"/>
          </a:p>
        </p:txBody>
      </p:sp>
    </p:spTree>
    <p:extLst>
      <p:ext uri="{BB962C8B-B14F-4D97-AF65-F5344CB8AC3E}">
        <p14:creationId xmlns:p14="http://schemas.microsoft.com/office/powerpoint/2010/main" val="331300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Brett</a:t>
            </a:r>
          </a:p>
        </p:txBody>
      </p:sp>
      <p:sp>
        <p:nvSpPr>
          <p:cNvPr id="4" name="Slide Number Placeholder 3"/>
          <p:cNvSpPr>
            <a:spLocks noGrp="1"/>
          </p:cNvSpPr>
          <p:nvPr>
            <p:ph type="sldNum" sz="quarter" idx="5"/>
          </p:nvPr>
        </p:nvSpPr>
        <p:spPr/>
        <p:txBody>
          <a:bodyPr/>
          <a:lstStyle/>
          <a:p>
            <a:fld id="{10B2D15B-91CD-A54A-B628-C830E8EAC4C1}" type="slidenum">
              <a:rPr lang="en-US" smtClean="0"/>
              <a:t>4</a:t>
            </a:fld>
            <a:endParaRPr lang="en-US"/>
          </a:p>
        </p:txBody>
      </p:sp>
    </p:spTree>
    <p:extLst>
      <p:ext uri="{BB962C8B-B14F-4D97-AF65-F5344CB8AC3E}">
        <p14:creationId xmlns:p14="http://schemas.microsoft.com/office/powerpoint/2010/main" val="388072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50" indent="-171450">
              <a:buFont typeface="Arial" panose="020B0604020202020204" pitchFamily="34" charset="0"/>
              <a:buChar char="•"/>
            </a:pPr>
            <a:r>
              <a:rPr lang="en-GB" i="1">
                <a:solidFill>
                  <a:schemeClr val="bg1">
                    <a:lumMod val="50000"/>
                  </a:schemeClr>
                </a:solidFill>
              </a:rPr>
              <a:t>Workplace Personal Feed Viable? Not visual</a:t>
            </a:r>
          </a:p>
          <a:p>
            <a:pPr marL="158850" indent="-171450">
              <a:buFont typeface="Arial" panose="020B0604020202020204" pitchFamily="34" charset="0"/>
              <a:buChar char="•"/>
            </a:pPr>
            <a:r>
              <a:rPr lang="en-GB" i="1">
                <a:solidFill>
                  <a:schemeClr val="bg1">
                    <a:lumMod val="50000"/>
                  </a:schemeClr>
                </a:solidFill>
              </a:rPr>
              <a:t>Workplace Global pulling from multiple groups?</a:t>
            </a:r>
          </a:p>
          <a:p>
            <a:pPr marL="158850" indent="-171450">
              <a:buFont typeface="Arial" panose="020B0604020202020204" pitchFamily="34" charset="0"/>
              <a:buChar char="•"/>
            </a:pPr>
            <a:r>
              <a:rPr lang="en-GB" i="1">
                <a:solidFill>
                  <a:schemeClr val="bg1">
                    <a:lumMod val="50000"/>
                  </a:schemeClr>
                </a:solidFill>
              </a:rPr>
              <a:t>Magazine feeds (budget available?)</a:t>
            </a:r>
          </a:p>
          <a:p>
            <a:pPr marL="158850" indent="-171450">
              <a:buFont typeface="Arial" panose="020B0604020202020204" pitchFamily="34" charset="0"/>
              <a:buChar char="•"/>
            </a:pPr>
            <a:r>
              <a:rPr lang="en-GB" i="1">
                <a:solidFill>
                  <a:schemeClr val="bg1">
                    <a:lumMod val="50000"/>
                  </a:schemeClr>
                </a:solidFill>
              </a:rPr>
              <a:t>Social feeds (budget available?)</a:t>
            </a:r>
          </a:p>
          <a:p>
            <a:endParaRPr lang="en-US"/>
          </a:p>
        </p:txBody>
      </p:sp>
      <p:sp>
        <p:nvSpPr>
          <p:cNvPr id="4" name="Slide Number Placeholder 3"/>
          <p:cNvSpPr>
            <a:spLocks noGrp="1"/>
          </p:cNvSpPr>
          <p:nvPr>
            <p:ph type="sldNum" sz="quarter" idx="5"/>
          </p:nvPr>
        </p:nvSpPr>
        <p:spPr/>
        <p:txBody>
          <a:bodyPr/>
          <a:lstStyle/>
          <a:p>
            <a:fld id="{10B2D15B-91CD-A54A-B628-C830E8EAC4C1}" type="slidenum">
              <a:rPr lang="en-US" smtClean="0"/>
              <a:t>16</a:t>
            </a:fld>
            <a:endParaRPr lang="en-US"/>
          </a:p>
        </p:txBody>
      </p:sp>
    </p:spTree>
    <p:extLst>
      <p:ext uri="{BB962C8B-B14F-4D97-AF65-F5344CB8AC3E}">
        <p14:creationId xmlns:p14="http://schemas.microsoft.com/office/powerpoint/2010/main" val="255768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D4A"/>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185DF36-58F0-8C4F-9710-0432A517BD8E}"/>
              </a:ext>
            </a:extLst>
          </p:cNvPr>
          <p:cNvSpPr/>
          <p:nvPr userDrawn="1"/>
        </p:nvSpPr>
        <p:spPr>
          <a:xfrm>
            <a:off x="114300" y="6487064"/>
            <a:ext cx="1875865"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38D2C7A-89A5-2A45-9111-6EE0169B8BA7}"/>
              </a:ext>
            </a:extLst>
          </p:cNvPr>
          <p:cNvSpPr>
            <a:spLocks noGrp="1"/>
          </p:cNvSpPr>
          <p:nvPr>
            <p:ph type="body" sz="quarter" idx="10" hasCustomPrompt="1"/>
          </p:nvPr>
        </p:nvSpPr>
        <p:spPr>
          <a:xfrm>
            <a:off x="1409700" y="2823671"/>
            <a:ext cx="8769724" cy="692150"/>
          </a:xfrm>
        </p:spPr>
        <p:txBody>
          <a:bodyPr>
            <a:noAutofit/>
          </a:bodyPr>
          <a:lstStyle>
            <a:lvl1pPr marL="0" indent="0">
              <a:buNone/>
              <a:defRPr sz="4000" b="1">
                <a:solidFill>
                  <a:schemeClr val="bg1"/>
                </a:solidFill>
                <a:latin typeface="Moderat" pitchFamily="2" charset="77"/>
              </a:defRPr>
            </a:lvl1pPr>
            <a:lvl2pPr marL="457200" indent="0">
              <a:buNone/>
              <a:defRPr b="1">
                <a:solidFill>
                  <a:schemeClr val="bg1"/>
                </a:solidFill>
                <a:latin typeface="Moderat" pitchFamily="2" charset="77"/>
              </a:defRPr>
            </a:lvl2pPr>
            <a:lvl3pPr marL="914400" indent="0">
              <a:buNone/>
              <a:defRPr b="1">
                <a:solidFill>
                  <a:schemeClr val="bg1"/>
                </a:solidFill>
                <a:latin typeface="Moderat" pitchFamily="2" charset="77"/>
              </a:defRPr>
            </a:lvl3pPr>
            <a:lvl4pPr marL="1371600" indent="0">
              <a:buNone/>
              <a:defRPr b="1">
                <a:solidFill>
                  <a:schemeClr val="bg1"/>
                </a:solidFill>
                <a:latin typeface="Moderat" pitchFamily="2" charset="77"/>
              </a:defRPr>
            </a:lvl4pPr>
            <a:lvl5pPr marL="1828800" indent="0">
              <a:buNone/>
              <a:defRPr b="1">
                <a:solidFill>
                  <a:schemeClr val="bg1"/>
                </a:solidFill>
                <a:latin typeface="Moderat" pitchFamily="2" charset="77"/>
              </a:defRPr>
            </a:lvl5pPr>
          </a:lstStyle>
          <a:p>
            <a:pPr lvl="0"/>
            <a:r>
              <a:rPr lang="en-GB"/>
              <a:t>Client Name</a:t>
            </a:r>
            <a:endParaRPr lang="en-US"/>
          </a:p>
        </p:txBody>
      </p:sp>
      <p:sp>
        <p:nvSpPr>
          <p:cNvPr id="12" name="Text Placeholder 11">
            <a:extLst>
              <a:ext uri="{FF2B5EF4-FFF2-40B4-BE49-F238E27FC236}">
                <a16:creationId xmlns:a16="http://schemas.microsoft.com/office/drawing/2014/main" id="{221BDB9B-A8EA-BA41-939C-9FB0373BA840}"/>
              </a:ext>
            </a:extLst>
          </p:cNvPr>
          <p:cNvSpPr>
            <a:spLocks noGrp="1"/>
          </p:cNvSpPr>
          <p:nvPr>
            <p:ph type="body" sz="quarter" idx="11" hasCustomPrompt="1"/>
          </p:nvPr>
        </p:nvSpPr>
        <p:spPr>
          <a:xfrm>
            <a:off x="1409700" y="3413264"/>
            <a:ext cx="9258300" cy="725487"/>
          </a:xfrm>
        </p:spPr>
        <p:txBody>
          <a:bodyPr>
            <a:noAutofit/>
          </a:bodyPr>
          <a:lstStyle>
            <a:lvl1pPr marL="0" indent="0">
              <a:buFont typeface="Arial" panose="020B0604020202020204" pitchFamily="34" charset="0"/>
              <a:buNone/>
              <a:defRPr sz="4000" b="1">
                <a:solidFill>
                  <a:srgbClr val="4D59E0"/>
                </a:solidFill>
                <a:latin typeface="Moderat" pitchFamily="2" charset="77"/>
              </a:defRPr>
            </a:lvl1pPr>
            <a:lvl2pPr marL="457200" indent="0">
              <a:buFont typeface="Arial" panose="020B0604020202020204" pitchFamily="34" charset="0"/>
              <a:buNone/>
              <a:defRPr sz="4000"/>
            </a:lvl2pPr>
            <a:lvl3pPr marL="914400" indent="0">
              <a:buFont typeface="Arial" panose="020B0604020202020204" pitchFamily="34" charset="0"/>
              <a:buNone/>
              <a:defRPr sz="4000"/>
            </a:lvl3pPr>
            <a:lvl4pPr marL="1371600" indent="0">
              <a:buFont typeface="Arial" panose="020B0604020202020204" pitchFamily="34" charset="0"/>
              <a:buNone/>
              <a:defRPr sz="4000"/>
            </a:lvl4pPr>
            <a:lvl5pPr marL="1828800" indent="0">
              <a:buFont typeface="Arial" panose="020B0604020202020204" pitchFamily="34" charset="0"/>
              <a:buNone/>
              <a:defRPr sz="4000"/>
            </a:lvl5pPr>
          </a:lstStyle>
          <a:p>
            <a:pPr lvl="0"/>
            <a:r>
              <a:rPr lang="en-GB"/>
              <a:t>Project Title</a:t>
            </a:r>
            <a:endParaRPr lang="en-US"/>
          </a:p>
        </p:txBody>
      </p:sp>
      <p:sp>
        <p:nvSpPr>
          <p:cNvPr id="14" name="Rectangle 13">
            <a:extLst>
              <a:ext uri="{FF2B5EF4-FFF2-40B4-BE49-F238E27FC236}">
                <a16:creationId xmlns:a16="http://schemas.microsoft.com/office/drawing/2014/main" id="{FBD630B1-4623-2F48-9188-69C4A3561B22}"/>
              </a:ext>
            </a:extLst>
          </p:cNvPr>
          <p:cNvSpPr/>
          <p:nvPr userDrawn="1"/>
        </p:nvSpPr>
        <p:spPr>
          <a:xfrm>
            <a:off x="1566582" y="4348954"/>
            <a:ext cx="948018" cy="87406"/>
          </a:xfrm>
          <a:prstGeom prst="rect">
            <a:avLst/>
          </a:prstGeom>
          <a:solidFill>
            <a:srgbClr val="4D5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237EC743-5C5D-9B44-9EF2-7892BD78DA3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59858" y="2357859"/>
            <a:ext cx="1008530" cy="128749"/>
          </a:xfrm>
          <a:prstGeom prst="rect">
            <a:avLst/>
          </a:prstGeom>
        </p:spPr>
      </p:pic>
      <p:sp>
        <p:nvSpPr>
          <p:cNvPr id="21" name="Rectangle 20">
            <a:extLst>
              <a:ext uri="{FF2B5EF4-FFF2-40B4-BE49-F238E27FC236}">
                <a16:creationId xmlns:a16="http://schemas.microsoft.com/office/drawing/2014/main" id="{3EE874B4-A7C1-FC44-AC23-CDA62454B3B1}"/>
              </a:ext>
            </a:extLst>
          </p:cNvPr>
          <p:cNvSpPr/>
          <p:nvPr userDrawn="1"/>
        </p:nvSpPr>
        <p:spPr>
          <a:xfrm>
            <a:off x="10760016" y="6340415"/>
            <a:ext cx="1047010"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B923036-BAD3-0C4C-9140-1A1AAA32B8A9}"/>
              </a:ext>
            </a:extLst>
          </p:cNvPr>
          <p:cNvSpPr txBox="1"/>
          <p:nvPr userDrawn="1"/>
        </p:nvSpPr>
        <p:spPr>
          <a:xfrm>
            <a:off x="114300" y="6596671"/>
            <a:ext cx="1875865" cy="168088"/>
          </a:xfrm>
          <a:prstGeom prst="rect">
            <a:avLst/>
          </a:prstGeom>
        </p:spPr>
        <p:txBody>
          <a:bodyPr vert="horz" wrap="none" lIns="91440" tIns="45720" rIns="91440" bIns="45720" rtlCol="0" anchor="t">
            <a:normAutofit/>
          </a:bodyPr>
          <a:lstStyle/>
          <a:p>
            <a:pPr algn="l"/>
            <a:r>
              <a:rPr lang="en-US" sz="400" spc="100" baseline="0">
                <a:solidFill>
                  <a:srgbClr val="00327F"/>
                </a:solidFill>
                <a:latin typeface="Arial" panose="020B0604020202020204" pitchFamily="34" charset="0"/>
                <a:cs typeface="Arial" panose="020B0604020202020204" pitchFamily="34" charset="0"/>
              </a:rPr>
              <a:t>COPYRIGHT © AZURONAUT LIMITED 2020</a:t>
            </a:r>
          </a:p>
        </p:txBody>
      </p:sp>
    </p:spTree>
    <p:extLst>
      <p:ext uri="{BB962C8B-B14F-4D97-AF65-F5344CB8AC3E}">
        <p14:creationId xmlns:p14="http://schemas.microsoft.com/office/powerpoint/2010/main" val="326676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20" name="Text Placeholder 12">
            <a:extLst>
              <a:ext uri="{FF2B5EF4-FFF2-40B4-BE49-F238E27FC236}">
                <a16:creationId xmlns:a16="http://schemas.microsoft.com/office/drawing/2014/main" id="{F45EA24D-37FA-3645-B541-15938884CD74}"/>
              </a:ext>
            </a:extLst>
          </p:cNvPr>
          <p:cNvSpPr>
            <a:spLocks noGrp="1"/>
          </p:cNvSpPr>
          <p:nvPr>
            <p:ph type="body" sz="quarter" idx="12" hasCustomPrompt="1"/>
          </p:nvPr>
        </p:nvSpPr>
        <p:spPr>
          <a:xfrm>
            <a:off x="1428333" y="1625622"/>
            <a:ext cx="9067139" cy="243756"/>
          </a:xfrm>
        </p:spPr>
        <p:txBody>
          <a:bodyPr>
            <a:noAutofit/>
          </a:bodyPr>
          <a:lstStyle>
            <a:lvl1pPr marL="0" indent="0">
              <a:buNone/>
              <a:defRPr sz="1200" b="0">
                <a:solidFill>
                  <a:srgbClr val="4D59E0"/>
                </a:solidFill>
                <a:latin typeface="Moderat" pitchFamily="2" charset="77"/>
              </a:defRPr>
            </a:lvl1pPr>
          </a:lstStyle>
          <a:p>
            <a:pPr lvl="0"/>
            <a:r>
              <a:rPr lang="en-GB"/>
              <a:t>Sub-title</a:t>
            </a:r>
            <a:endParaRPr lang="en-US"/>
          </a:p>
        </p:txBody>
      </p:sp>
      <p:sp>
        <p:nvSpPr>
          <p:cNvPr id="21" name="Text Placeholder 12">
            <a:extLst>
              <a:ext uri="{FF2B5EF4-FFF2-40B4-BE49-F238E27FC236}">
                <a16:creationId xmlns:a16="http://schemas.microsoft.com/office/drawing/2014/main" id="{A81F685E-7974-5E46-81CA-7AFAFEC730D0}"/>
              </a:ext>
            </a:extLst>
          </p:cNvPr>
          <p:cNvSpPr>
            <a:spLocks noGrp="1"/>
          </p:cNvSpPr>
          <p:nvPr>
            <p:ph type="body" sz="quarter" idx="14" hasCustomPrompt="1"/>
          </p:nvPr>
        </p:nvSpPr>
        <p:spPr>
          <a:xfrm>
            <a:off x="1428332" y="2105726"/>
            <a:ext cx="9067138"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22" name="Text Placeholder 12">
            <a:extLst>
              <a:ext uri="{FF2B5EF4-FFF2-40B4-BE49-F238E27FC236}">
                <a16:creationId xmlns:a16="http://schemas.microsoft.com/office/drawing/2014/main" id="{B9BFD12E-4CF2-784D-A634-2B234E3F6A8A}"/>
              </a:ext>
            </a:extLst>
          </p:cNvPr>
          <p:cNvSpPr>
            <a:spLocks noGrp="1"/>
          </p:cNvSpPr>
          <p:nvPr>
            <p:ph type="body" sz="quarter" idx="15" hasCustomPrompt="1"/>
          </p:nvPr>
        </p:nvSpPr>
        <p:spPr>
          <a:xfrm>
            <a:off x="1428332" y="2456336"/>
            <a:ext cx="9067138"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Tree>
    <p:extLst>
      <p:ext uri="{BB962C8B-B14F-4D97-AF65-F5344CB8AC3E}">
        <p14:creationId xmlns:p14="http://schemas.microsoft.com/office/powerpoint/2010/main" val="29562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0" name="Text Placeholder 12">
            <a:extLst>
              <a:ext uri="{FF2B5EF4-FFF2-40B4-BE49-F238E27FC236}">
                <a16:creationId xmlns:a16="http://schemas.microsoft.com/office/drawing/2014/main" id="{65993E4E-3850-E444-B02F-95BAB8A22543}"/>
              </a:ext>
            </a:extLst>
          </p:cNvPr>
          <p:cNvSpPr>
            <a:spLocks noGrp="1"/>
          </p:cNvSpPr>
          <p:nvPr>
            <p:ph type="body" sz="quarter" idx="13" hasCustomPrompt="1"/>
          </p:nvPr>
        </p:nvSpPr>
        <p:spPr>
          <a:xfrm>
            <a:off x="1428333" y="1800926"/>
            <a:ext cx="2118949"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3" name="Text Placeholder 12">
            <a:extLst>
              <a:ext uri="{FF2B5EF4-FFF2-40B4-BE49-F238E27FC236}">
                <a16:creationId xmlns:a16="http://schemas.microsoft.com/office/drawing/2014/main" id="{50D47EE1-3620-2748-ADA7-B617B3B81C0B}"/>
              </a:ext>
            </a:extLst>
          </p:cNvPr>
          <p:cNvSpPr>
            <a:spLocks noGrp="1"/>
          </p:cNvSpPr>
          <p:nvPr>
            <p:ph type="body" sz="quarter" idx="14" hasCustomPrompt="1"/>
          </p:nvPr>
        </p:nvSpPr>
        <p:spPr>
          <a:xfrm>
            <a:off x="1428333" y="2151536"/>
            <a:ext cx="2118949"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4" name="TextBox 13">
            <a:extLst>
              <a:ext uri="{FF2B5EF4-FFF2-40B4-BE49-F238E27FC236}">
                <a16:creationId xmlns:a16="http://schemas.microsoft.com/office/drawing/2014/main" id="{A58AC6EF-79CB-0B45-8E1B-BC62D7F68B0C}"/>
              </a:ext>
            </a:extLst>
          </p:cNvPr>
          <p:cNvSpPr txBox="1"/>
          <p:nvPr userDrawn="1"/>
        </p:nvSpPr>
        <p:spPr>
          <a:xfrm>
            <a:off x="-396815" y="2484408"/>
            <a:ext cx="0" cy="0"/>
          </a:xfrm>
          <a:prstGeom prst="rect">
            <a:avLst/>
          </a:prstGeom>
        </p:spPr>
        <p:txBody>
          <a:bodyPr vert="horz" wrap="none" lIns="91440" tIns="45720" rIns="91440" bIns="45720" rtlCol="0" anchor="t">
            <a:normAutofit fontScale="25000" lnSpcReduction="20000"/>
          </a:bodyPr>
          <a:lstStyle/>
          <a:p>
            <a:pPr algn="l"/>
            <a:endParaRPr lang="en-US"/>
          </a:p>
        </p:txBody>
      </p:sp>
      <p:sp>
        <p:nvSpPr>
          <p:cNvPr id="15" name="Text Placeholder 12">
            <a:extLst>
              <a:ext uri="{FF2B5EF4-FFF2-40B4-BE49-F238E27FC236}">
                <a16:creationId xmlns:a16="http://schemas.microsoft.com/office/drawing/2014/main" id="{90F85036-822E-5647-A556-45B532F231C6}"/>
              </a:ext>
            </a:extLst>
          </p:cNvPr>
          <p:cNvSpPr>
            <a:spLocks noGrp="1"/>
          </p:cNvSpPr>
          <p:nvPr>
            <p:ph type="body" sz="quarter" idx="15" hasCustomPrompt="1"/>
          </p:nvPr>
        </p:nvSpPr>
        <p:spPr>
          <a:xfrm>
            <a:off x="3746740" y="2151536"/>
            <a:ext cx="2107721"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6" name="Text Placeholder 12">
            <a:extLst>
              <a:ext uri="{FF2B5EF4-FFF2-40B4-BE49-F238E27FC236}">
                <a16:creationId xmlns:a16="http://schemas.microsoft.com/office/drawing/2014/main" id="{C036FF3B-2798-1645-A3E5-2DA0226FA884}"/>
              </a:ext>
            </a:extLst>
          </p:cNvPr>
          <p:cNvSpPr>
            <a:spLocks noGrp="1"/>
          </p:cNvSpPr>
          <p:nvPr>
            <p:ph type="body" sz="quarter" idx="16" hasCustomPrompt="1"/>
          </p:nvPr>
        </p:nvSpPr>
        <p:spPr>
          <a:xfrm>
            <a:off x="6059669" y="2151536"/>
            <a:ext cx="2128624"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8" name="Text Placeholder 12">
            <a:extLst>
              <a:ext uri="{FF2B5EF4-FFF2-40B4-BE49-F238E27FC236}">
                <a16:creationId xmlns:a16="http://schemas.microsoft.com/office/drawing/2014/main" id="{D38D2AA0-0915-474A-AD09-F10D2E63D03C}"/>
              </a:ext>
            </a:extLst>
          </p:cNvPr>
          <p:cNvSpPr>
            <a:spLocks noGrp="1"/>
          </p:cNvSpPr>
          <p:nvPr>
            <p:ph type="body" sz="quarter" idx="17" hasCustomPrompt="1"/>
          </p:nvPr>
        </p:nvSpPr>
        <p:spPr>
          <a:xfrm>
            <a:off x="3746740" y="1800926"/>
            <a:ext cx="2107721"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9" name="Text Placeholder 12">
            <a:extLst>
              <a:ext uri="{FF2B5EF4-FFF2-40B4-BE49-F238E27FC236}">
                <a16:creationId xmlns:a16="http://schemas.microsoft.com/office/drawing/2014/main" id="{02D7CDB7-038A-5D49-83B2-04EF51DFCC52}"/>
              </a:ext>
            </a:extLst>
          </p:cNvPr>
          <p:cNvSpPr>
            <a:spLocks noGrp="1"/>
          </p:cNvSpPr>
          <p:nvPr>
            <p:ph type="body" sz="quarter" idx="18" hasCustomPrompt="1"/>
          </p:nvPr>
        </p:nvSpPr>
        <p:spPr>
          <a:xfrm>
            <a:off x="6059669" y="1800926"/>
            <a:ext cx="2128624"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22" name="Text Placeholder 12">
            <a:extLst>
              <a:ext uri="{FF2B5EF4-FFF2-40B4-BE49-F238E27FC236}">
                <a16:creationId xmlns:a16="http://schemas.microsoft.com/office/drawing/2014/main" id="{E6559B02-38F3-9943-8D3B-03145EF9555F}"/>
              </a:ext>
            </a:extLst>
          </p:cNvPr>
          <p:cNvSpPr>
            <a:spLocks noGrp="1"/>
          </p:cNvSpPr>
          <p:nvPr>
            <p:ph type="body" sz="quarter" idx="19" hasCustomPrompt="1"/>
          </p:nvPr>
        </p:nvSpPr>
        <p:spPr>
          <a:xfrm>
            <a:off x="8385926" y="2151536"/>
            <a:ext cx="210954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23" name="Text Placeholder 12">
            <a:extLst>
              <a:ext uri="{FF2B5EF4-FFF2-40B4-BE49-F238E27FC236}">
                <a16:creationId xmlns:a16="http://schemas.microsoft.com/office/drawing/2014/main" id="{08381EFC-778D-184B-9800-CA345F401BA9}"/>
              </a:ext>
            </a:extLst>
          </p:cNvPr>
          <p:cNvSpPr>
            <a:spLocks noGrp="1"/>
          </p:cNvSpPr>
          <p:nvPr>
            <p:ph type="body" sz="quarter" idx="20" hasCustomPrompt="1"/>
          </p:nvPr>
        </p:nvSpPr>
        <p:spPr>
          <a:xfrm>
            <a:off x="8385926" y="1800926"/>
            <a:ext cx="2109546" cy="243757"/>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a:solidFill>
                  <a:srgbClr val="001D4A"/>
                </a:solidFill>
                <a:latin typeface="Moderat" pitchFamily="2" charset="77"/>
              </a:defRPr>
            </a:lvl1pPr>
          </a:lstStyle>
          <a:p>
            <a:pPr lvl="0"/>
            <a:r>
              <a:rPr lang="en-GB"/>
              <a:t>Title</a:t>
            </a:r>
            <a:endParaRPr lang="en-US"/>
          </a:p>
        </p:txBody>
      </p:sp>
    </p:spTree>
    <p:extLst>
      <p:ext uri="{BB962C8B-B14F-4D97-AF65-F5344CB8AC3E}">
        <p14:creationId xmlns:p14="http://schemas.microsoft.com/office/powerpoint/2010/main" val="388189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SubTitle">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20" name="Text Placeholder 12">
            <a:extLst>
              <a:ext uri="{FF2B5EF4-FFF2-40B4-BE49-F238E27FC236}">
                <a16:creationId xmlns:a16="http://schemas.microsoft.com/office/drawing/2014/main" id="{F45EA24D-37FA-3645-B541-15938884CD74}"/>
              </a:ext>
            </a:extLst>
          </p:cNvPr>
          <p:cNvSpPr>
            <a:spLocks noGrp="1"/>
          </p:cNvSpPr>
          <p:nvPr>
            <p:ph type="body" sz="quarter" idx="12" hasCustomPrompt="1"/>
          </p:nvPr>
        </p:nvSpPr>
        <p:spPr>
          <a:xfrm>
            <a:off x="1428333" y="1625622"/>
            <a:ext cx="9067139" cy="243756"/>
          </a:xfrm>
        </p:spPr>
        <p:txBody>
          <a:bodyPr>
            <a:noAutofit/>
          </a:bodyPr>
          <a:lstStyle>
            <a:lvl1pPr marL="0" indent="0">
              <a:buNone/>
              <a:defRPr sz="1200" b="0">
                <a:solidFill>
                  <a:srgbClr val="4D59E0"/>
                </a:solidFill>
                <a:latin typeface="Moderat" pitchFamily="2" charset="77"/>
              </a:defRPr>
            </a:lvl1pPr>
          </a:lstStyle>
          <a:p>
            <a:pPr lvl="0"/>
            <a:r>
              <a:rPr lang="en-GB"/>
              <a:t>Sub-title</a:t>
            </a:r>
            <a:endParaRPr lang="en-US"/>
          </a:p>
        </p:txBody>
      </p:sp>
      <p:sp>
        <p:nvSpPr>
          <p:cNvPr id="6" name="Text Placeholder 12">
            <a:extLst>
              <a:ext uri="{FF2B5EF4-FFF2-40B4-BE49-F238E27FC236}">
                <a16:creationId xmlns:a16="http://schemas.microsoft.com/office/drawing/2014/main" id="{78B84312-23BF-AE41-84BE-EC2B817176B2}"/>
              </a:ext>
            </a:extLst>
          </p:cNvPr>
          <p:cNvSpPr>
            <a:spLocks noGrp="1"/>
          </p:cNvSpPr>
          <p:nvPr>
            <p:ph type="body" sz="quarter" idx="13" hasCustomPrompt="1"/>
          </p:nvPr>
        </p:nvSpPr>
        <p:spPr>
          <a:xfrm>
            <a:off x="1428333" y="2105726"/>
            <a:ext cx="2118949"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7" name="Text Placeholder 12">
            <a:extLst>
              <a:ext uri="{FF2B5EF4-FFF2-40B4-BE49-F238E27FC236}">
                <a16:creationId xmlns:a16="http://schemas.microsoft.com/office/drawing/2014/main" id="{DAF37A56-B7CF-AB4A-A3EC-980E382C8432}"/>
              </a:ext>
            </a:extLst>
          </p:cNvPr>
          <p:cNvSpPr>
            <a:spLocks noGrp="1"/>
          </p:cNvSpPr>
          <p:nvPr>
            <p:ph type="body" sz="quarter" idx="15" hasCustomPrompt="1"/>
          </p:nvPr>
        </p:nvSpPr>
        <p:spPr>
          <a:xfrm>
            <a:off x="1428333" y="2456336"/>
            <a:ext cx="2118949"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8" name="Text Placeholder 12">
            <a:extLst>
              <a:ext uri="{FF2B5EF4-FFF2-40B4-BE49-F238E27FC236}">
                <a16:creationId xmlns:a16="http://schemas.microsoft.com/office/drawing/2014/main" id="{9C41E66A-4D1B-7D46-AB03-717C3F5438AA}"/>
              </a:ext>
            </a:extLst>
          </p:cNvPr>
          <p:cNvSpPr>
            <a:spLocks noGrp="1"/>
          </p:cNvSpPr>
          <p:nvPr>
            <p:ph type="body" sz="quarter" idx="16" hasCustomPrompt="1"/>
          </p:nvPr>
        </p:nvSpPr>
        <p:spPr>
          <a:xfrm>
            <a:off x="3746740" y="2456336"/>
            <a:ext cx="2107721"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0" name="Text Placeholder 12">
            <a:extLst>
              <a:ext uri="{FF2B5EF4-FFF2-40B4-BE49-F238E27FC236}">
                <a16:creationId xmlns:a16="http://schemas.microsoft.com/office/drawing/2014/main" id="{703D5877-6C73-E244-93E4-4A76821BCA18}"/>
              </a:ext>
            </a:extLst>
          </p:cNvPr>
          <p:cNvSpPr>
            <a:spLocks noGrp="1"/>
          </p:cNvSpPr>
          <p:nvPr>
            <p:ph type="body" sz="quarter" idx="17" hasCustomPrompt="1"/>
          </p:nvPr>
        </p:nvSpPr>
        <p:spPr>
          <a:xfrm>
            <a:off x="6059669" y="2456336"/>
            <a:ext cx="2128624"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1" name="Text Placeholder 12">
            <a:extLst>
              <a:ext uri="{FF2B5EF4-FFF2-40B4-BE49-F238E27FC236}">
                <a16:creationId xmlns:a16="http://schemas.microsoft.com/office/drawing/2014/main" id="{AD131019-7B6B-3C4B-807D-8193DFC6CCDA}"/>
              </a:ext>
            </a:extLst>
          </p:cNvPr>
          <p:cNvSpPr>
            <a:spLocks noGrp="1"/>
          </p:cNvSpPr>
          <p:nvPr>
            <p:ph type="body" sz="quarter" idx="18" hasCustomPrompt="1"/>
          </p:nvPr>
        </p:nvSpPr>
        <p:spPr>
          <a:xfrm>
            <a:off x="3746740" y="2105726"/>
            <a:ext cx="2107721"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2" name="Text Placeholder 12">
            <a:extLst>
              <a:ext uri="{FF2B5EF4-FFF2-40B4-BE49-F238E27FC236}">
                <a16:creationId xmlns:a16="http://schemas.microsoft.com/office/drawing/2014/main" id="{26EB013C-32DC-304F-B7DC-0ECD2D1ACA3D}"/>
              </a:ext>
            </a:extLst>
          </p:cNvPr>
          <p:cNvSpPr>
            <a:spLocks noGrp="1"/>
          </p:cNvSpPr>
          <p:nvPr>
            <p:ph type="body" sz="quarter" idx="19" hasCustomPrompt="1"/>
          </p:nvPr>
        </p:nvSpPr>
        <p:spPr>
          <a:xfrm>
            <a:off x="6059669" y="2105726"/>
            <a:ext cx="2128624"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3" name="Text Placeholder 12">
            <a:extLst>
              <a:ext uri="{FF2B5EF4-FFF2-40B4-BE49-F238E27FC236}">
                <a16:creationId xmlns:a16="http://schemas.microsoft.com/office/drawing/2014/main" id="{ABFD0A6E-245C-7647-93F0-A6B7717C0508}"/>
              </a:ext>
            </a:extLst>
          </p:cNvPr>
          <p:cNvSpPr>
            <a:spLocks noGrp="1"/>
          </p:cNvSpPr>
          <p:nvPr>
            <p:ph type="body" sz="quarter" idx="20" hasCustomPrompt="1"/>
          </p:nvPr>
        </p:nvSpPr>
        <p:spPr>
          <a:xfrm>
            <a:off x="8385926" y="2456336"/>
            <a:ext cx="210954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4" name="Text Placeholder 12">
            <a:extLst>
              <a:ext uri="{FF2B5EF4-FFF2-40B4-BE49-F238E27FC236}">
                <a16:creationId xmlns:a16="http://schemas.microsoft.com/office/drawing/2014/main" id="{DF4AD86E-258C-0E4E-AE8A-BEB271DE34AE}"/>
              </a:ext>
            </a:extLst>
          </p:cNvPr>
          <p:cNvSpPr>
            <a:spLocks noGrp="1"/>
          </p:cNvSpPr>
          <p:nvPr>
            <p:ph type="body" sz="quarter" idx="21" hasCustomPrompt="1"/>
          </p:nvPr>
        </p:nvSpPr>
        <p:spPr>
          <a:xfrm>
            <a:off x="8385926" y="2105726"/>
            <a:ext cx="210954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Tree>
    <p:extLst>
      <p:ext uri="{BB962C8B-B14F-4D97-AF65-F5344CB8AC3E}">
        <p14:creationId xmlns:p14="http://schemas.microsoft.com/office/powerpoint/2010/main" val="30987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Break">
    <p:bg>
      <p:bgPr>
        <a:solidFill>
          <a:srgbClr val="001D4A"/>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8D2C7A-89A5-2A45-9111-6EE0169B8BA7}"/>
              </a:ext>
            </a:extLst>
          </p:cNvPr>
          <p:cNvSpPr>
            <a:spLocks noGrp="1"/>
          </p:cNvSpPr>
          <p:nvPr>
            <p:ph type="body" sz="quarter" idx="10" hasCustomPrompt="1"/>
          </p:nvPr>
        </p:nvSpPr>
        <p:spPr>
          <a:xfrm>
            <a:off x="1432704" y="4146101"/>
            <a:ext cx="8769724" cy="549837"/>
          </a:xfrm>
        </p:spPr>
        <p:txBody>
          <a:bodyPr>
            <a:noAutofit/>
          </a:bodyPr>
          <a:lstStyle>
            <a:lvl1pPr marL="0" indent="0">
              <a:buNone/>
              <a:defRPr sz="2800" b="1">
                <a:solidFill>
                  <a:schemeClr val="bg1"/>
                </a:solidFill>
                <a:latin typeface="Moderat" pitchFamily="2" charset="77"/>
              </a:defRPr>
            </a:lvl1pPr>
            <a:lvl2pPr marL="457200" indent="0">
              <a:buNone/>
              <a:defRPr b="1">
                <a:solidFill>
                  <a:schemeClr val="bg1"/>
                </a:solidFill>
                <a:latin typeface="Moderat" pitchFamily="2" charset="77"/>
              </a:defRPr>
            </a:lvl2pPr>
            <a:lvl3pPr marL="914400" indent="0">
              <a:buNone/>
              <a:defRPr b="1">
                <a:solidFill>
                  <a:schemeClr val="bg1"/>
                </a:solidFill>
                <a:latin typeface="Moderat" pitchFamily="2" charset="77"/>
              </a:defRPr>
            </a:lvl3pPr>
            <a:lvl4pPr marL="1371600" indent="0">
              <a:buNone/>
              <a:defRPr b="1">
                <a:solidFill>
                  <a:schemeClr val="bg1"/>
                </a:solidFill>
                <a:latin typeface="Moderat" pitchFamily="2" charset="77"/>
              </a:defRPr>
            </a:lvl4pPr>
            <a:lvl5pPr marL="1828800" indent="0">
              <a:buNone/>
              <a:defRPr b="1">
                <a:solidFill>
                  <a:schemeClr val="bg1"/>
                </a:solidFill>
                <a:latin typeface="Moderat" pitchFamily="2" charset="77"/>
              </a:defRPr>
            </a:lvl5pPr>
          </a:lstStyle>
          <a:p>
            <a:pPr lvl="0"/>
            <a:r>
              <a:rPr lang="en-GB"/>
              <a:t>Section Title</a:t>
            </a:r>
            <a:endParaRPr lang="en-US"/>
          </a:p>
        </p:txBody>
      </p:sp>
      <p:sp>
        <p:nvSpPr>
          <p:cNvPr id="14" name="Rectangle 13">
            <a:extLst>
              <a:ext uri="{FF2B5EF4-FFF2-40B4-BE49-F238E27FC236}">
                <a16:creationId xmlns:a16="http://schemas.microsoft.com/office/drawing/2014/main" id="{FBD630B1-4623-2F48-9188-69C4A3561B22}"/>
              </a:ext>
            </a:extLst>
          </p:cNvPr>
          <p:cNvSpPr/>
          <p:nvPr userDrawn="1"/>
        </p:nvSpPr>
        <p:spPr>
          <a:xfrm>
            <a:off x="1555080" y="5255728"/>
            <a:ext cx="9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EE874B4-A7C1-FC44-AC23-CDA62454B3B1}"/>
              </a:ext>
            </a:extLst>
          </p:cNvPr>
          <p:cNvSpPr/>
          <p:nvPr userDrawn="1"/>
        </p:nvSpPr>
        <p:spPr>
          <a:xfrm>
            <a:off x="10760016" y="6340415"/>
            <a:ext cx="1047010"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49F1AD6F-6DC3-7D40-BD68-2F52AAEBA2BD}"/>
              </a:ext>
            </a:extLst>
          </p:cNvPr>
          <p:cNvSpPr>
            <a:spLocks noGrp="1"/>
          </p:cNvSpPr>
          <p:nvPr>
            <p:ph type="body" sz="quarter" idx="13" hasCustomPrompt="1"/>
          </p:nvPr>
        </p:nvSpPr>
        <p:spPr>
          <a:xfrm>
            <a:off x="1439835" y="4663937"/>
            <a:ext cx="8769724" cy="243757"/>
          </a:xfrm>
        </p:spPr>
        <p:txBody>
          <a:bodyPr>
            <a:noAutofit/>
          </a:bodyPr>
          <a:lstStyle>
            <a:lvl1pPr marL="0" indent="0">
              <a:buNone/>
              <a:defRPr sz="1400" b="0">
                <a:solidFill>
                  <a:srgbClr val="4D59E0"/>
                </a:solidFill>
                <a:latin typeface="Moderat" pitchFamily="2" charset="77"/>
              </a:defRPr>
            </a:lvl1pPr>
          </a:lstStyle>
          <a:p>
            <a:pPr lvl="0"/>
            <a:r>
              <a:rPr lang="en-GB"/>
              <a:t>Project title</a:t>
            </a:r>
            <a:endParaRPr lang="en-US"/>
          </a:p>
        </p:txBody>
      </p:sp>
      <p:pic>
        <p:nvPicPr>
          <p:cNvPr id="15" name="Picture 14" descr="A picture containing drawing&#10;&#10;Description automatically generated">
            <a:extLst>
              <a:ext uri="{FF2B5EF4-FFF2-40B4-BE49-F238E27FC236}">
                <a16:creationId xmlns:a16="http://schemas.microsoft.com/office/drawing/2014/main" id="{696B7A7F-4C83-BD40-AF89-F959EE8E3AE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55080" y="3822208"/>
            <a:ext cx="878400" cy="112137"/>
          </a:xfrm>
          <a:prstGeom prst="rect">
            <a:avLst/>
          </a:prstGeom>
        </p:spPr>
      </p:pic>
      <p:sp>
        <p:nvSpPr>
          <p:cNvPr id="16" name="Rectangle 15">
            <a:extLst>
              <a:ext uri="{FF2B5EF4-FFF2-40B4-BE49-F238E27FC236}">
                <a16:creationId xmlns:a16="http://schemas.microsoft.com/office/drawing/2014/main" id="{888880DA-DD29-3540-8275-6F0173DCBA0D}"/>
              </a:ext>
            </a:extLst>
          </p:cNvPr>
          <p:cNvSpPr/>
          <p:nvPr userDrawn="1"/>
        </p:nvSpPr>
        <p:spPr>
          <a:xfrm>
            <a:off x="114300" y="6487064"/>
            <a:ext cx="1875865"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0511FA-63B2-4544-B2FB-45DE2AAE0DF9}"/>
              </a:ext>
            </a:extLst>
          </p:cNvPr>
          <p:cNvSpPr txBox="1"/>
          <p:nvPr userDrawn="1"/>
        </p:nvSpPr>
        <p:spPr>
          <a:xfrm>
            <a:off x="114300" y="6596671"/>
            <a:ext cx="1875865" cy="168088"/>
          </a:xfrm>
          <a:prstGeom prst="rect">
            <a:avLst/>
          </a:prstGeom>
        </p:spPr>
        <p:txBody>
          <a:bodyPr vert="horz" wrap="none" lIns="91440" tIns="45720" rIns="91440" bIns="45720" rtlCol="0" anchor="t">
            <a:normAutofit/>
          </a:bodyPr>
          <a:lstStyle/>
          <a:p>
            <a:pPr algn="l"/>
            <a:r>
              <a:rPr lang="en-US" sz="400" spc="100" baseline="0">
                <a:solidFill>
                  <a:srgbClr val="00327F"/>
                </a:solidFill>
                <a:latin typeface="Arial" panose="020B0604020202020204" pitchFamily="34" charset="0"/>
                <a:cs typeface="Arial" panose="020B0604020202020204" pitchFamily="34" charset="0"/>
              </a:rPr>
              <a:t>COPYRIGHT © AZURONAUT LIMITED 2020</a:t>
            </a:r>
          </a:p>
        </p:txBody>
      </p:sp>
    </p:spTree>
    <p:extLst>
      <p:ext uri="{BB962C8B-B14F-4D97-AF65-F5344CB8AC3E}">
        <p14:creationId xmlns:p14="http://schemas.microsoft.com/office/powerpoint/2010/main" val="282251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rgbClr val="001D4A"/>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E874B4-A7C1-FC44-AC23-CDA62454B3B1}"/>
              </a:ext>
            </a:extLst>
          </p:cNvPr>
          <p:cNvSpPr/>
          <p:nvPr userDrawn="1"/>
        </p:nvSpPr>
        <p:spPr>
          <a:xfrm>
            <a:off x="10760016" y="6340415"/>
            <a:ext cx="1047010"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8880DA-DD29-3540-8275-6F0173DCBA0D}"/>
              </a:ext>
            </a:extLst>
          </p:cNvPr>
          <p:cNvSpPr/>
          <p:nvPr userDrawn="1"/>
        </p:nvSpPr>
        <p:spPr>
          <a:xfrm>
            <a:off x="114300" y="6487064"/>
            <a:ext cx="1875865"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0511FA-63B2-4544-B2FB-45DE2AAE0DF9}"/>
              </a:ext>
            </a:extLst>
          </p:cNvPr>
          <p:cNvSpPr txBox="1"/>
          <p:nvPr userDrawn="1"/>
        </p:nvSpPr>
        <p:spPr>
          <a:xfrm>
            <a:off x="114300" y="6596671"/>
            <a:ext cx="1875865" cy="168088"/>
          </a:xfrm>
          <a:prstGeom prst="rect">
            <a:avLst/>
          </a:prstGeom>
        </p:spPr>
        <p:txBody>
          <a:bodyPr vert="horz" wrap="none" lIns="91440" tIns="45720" rIns="91440" bIns="45720" rtlCol="0" anchor="t">
            <a:normAutofit/>
          </a:bodyPr>
          <a:lstStyle/>
          <a:p>
            <a:pPr algn="l"/>
            <a:r>
              <a:rPr lang="en-US" sz="400" spc="100" baseline="0">
                <a:solidFill>
                  <a:srgbClr val="00327F"/>
                </a:solidFill>
                <a:latin typeface="Arial" panose="020B0604020202020204" pitchFamily="34" charset="0"/>
                <a:cs typeface="Arial" panose="020B0604020202020204" pitchFamily="34" charset="0"/>
              </a:rPr>
              <a:t>COPYRIGHT © AZURONAUT LIMITED 2020</a:t>
            </a:r>
          </a:p>
        </p:txBody>
      </p:sp>
      <p:pic>
        <p:nvPicPr>
          <p:cNvPr id="9" name="Picture 8" descr="A picture containing drawing&#10;&#10;Description automatically generated">
            <a:extLst>
              <a:ext uri="{FF2B5EF4-FFF2-40B4-BE49-F238E27FC236}">
                <a16:creationId xmlns:a16="http://schemas.microsoft.com/office/drawing/2014/main" id="{D157BC34-DCE3-D14D-906B-586379E4296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62986" y="452608"/>
            <a:ext cx="878400" cy="112137"/>
          </a:xfrm>
          <a:prstGeom prst="rect">
            <a:avLst/>
          </a:prstGeom>
        </p:spPr>
      </p:pic>
    </p:spTree>
    <p:extLst>
      <p:ext uri="{BB962C8B-B14F-4D97-AF65-F5344CB8AC3E}">
        <p14:creationId xmlns:p14="http://schemas.microsoft.com/office/powerpoint/2010/main" val="3835433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367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Title White">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364408" y="357937"/>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250682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ghTitle Blue">
    <p:bg>
      <p:bgPr>
        <a:solidFill>
          <a:srgbClr val="001D4A"/>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E874B4-A7C1-FC44-AC23-CDA62454B3B1}"/>
              </a:ext>
            </a:extLst>
          </p:cNvPr>
          <p:cNvSpPr/>
          <p:nvPr userDrawn="1"/>
        </p:nvSpPr>
        <p:spPr>
          <a:xfrm>
            <a:off x="10760016" y="6340415"/>
            <a:ext cx="1047010"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8880DA-DD29-3540-8275-6F0173DCBA0D}"/>
              </a:ext>
            </a:extLst>
          </p:cNvPr>
          <p:cNvSpPr/>
          <p:nvPr userDrawn="1"/>
        </p:nvSpPr>
        <p:spPr>
          <a:xfrm>
            <a:off x="114300" y="6487064"/>
            <a:ext cx="1875865" cy="293298"/>
          </a:xfrm>
          <a:prstGeom prst="rect">
            <a:avLst/>
          </a:prstGeom>
          <a:solidFill>
            <a:srgbClr val="00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0511FA-63B2-4544-B2FB-45DE2AAE0DF9}"/>
              </a:ext>
            </a:extLst>
          </p:cNvPr>
          <p:cNvSpPr txBox="1"/>
          <p:nvPr userDrawn="1"/>
        </p:nvSpPr>
        <p:spPr>
          <a:xfrm>
            <a:off x="114300" y="6596671"/>
            <a:ext cx="1875865" cy="168088"/>
          </a:xfrm>
          <a:prstGeom prst="rect">
            <a:avLst/>
          </a:prstGeom>
        </p:spPr>
        <p:txBody>
          <a:bodyPr vert="horz" wrap="none" lIns="91440" tIns="45720" rIns="91440" bIns="45720" rtlCol="0" anchor="t">
            <a:normAutofit/>
          </a:bodyPr>
          <a:lstStyle/>
          <a:p>
            <a:pPr algn="l"/>
            <a:r>
              <a:rPr lang="en-US" sz="400" spc="100" baseline="0">
                <a:solidFill>
                  <a:srgbClr val="00327F"/>
                </a:solidFill>
                <a:latin typeface="Arial" panose="020B0604020202020204" pitchFamily="34" charset="0"/>
                <a:cs typeface="Arial" panose="020B0604020202020204" pitchFamily="34" charset="0"/>
              </a:rPr>
              <a:t>COPYRIGHT © AZURONAUT LIMITED 2020</a:t>
            </a:r>
          </a:p>
        </p:txBody>
      </p:sp>
      <p:pic>
        <p:nvPicPr>
          <p:cNvPr id="9" name="Picture 8" descr="A picture containing drawing&#10;&#10;Description automatically generated">
            <a:extLst>
              <a:ext uri="{FF2B5EF4-FFF2-40B4-BE49-F238E27FC236}">
                <a16:creationId xmlns:a16="http://schemas.microsoft.com/office/drawing/2014/main" id="{D157BC34-DCE3-D14D-906B-586379E4296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62986" y="452608"/>
            <a:ext cx="878400" cy="112137"/>
          </a:xfrm>
          <a:prstGeom prst="rect">
            <a:avLst/>
          </a:prstGeom>
        </p:spPr>
      </p:pic>
      <p:sp>
        <p:nvSpPr>
          <p:cNvPr id="6" name="Text Placeholder 12">
            <a:extLst>
              <a:ext uri="{FF2B5EF4-FFF2-40B4-BE49-F238E27FC236}">
                <a16:creationId xmlns:a16="http://schemas.microsoft.com/office/drawing/2014/main" id="{C2F68357-8332-104B-877E-E1B9893E69A9}"/>
              </a:ext>
            </a:extLst>
          </p:cNvPr>
          <p:cNvSpPr>
            <a:spLocks noGrp="1"/>
          </p:cNvSpPr>
          <p:nvPr>
            <p:ph type="body" sz="quarter" idx="10"/>
          </p:nvPr>
        </p:nvSpPr>
        <p:spPr>
          <a:xfrm>
            <a:off x="364408" y="357937"/>
            <a:ext cx="9067139" cy="328613"/>
          </a:xfrm>
        </p:spPr>
        <p:txBody>
          <a:bodyPr>
            <a:normAutofit/>
          </a:bodyPr>
          <a:lstStyle>
            <a:lvl1pPr marL="0" indent="0">
              <a:buNone/>
              <a:defRPr sz="2000" b="1">
                <a:solidFill>
                  <a:schemeClr val="bg1"/>
                </a:solidFill>
                <a:latin typeface="Mode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340190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4x">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AE874E-D01A-EC4C-9374-75881491D07D}"/>
              </a:ext>
            </a:extLst>
          </p:cNvPr>
          <p:cNvSpPr>
            <a:spLocks noGrp="1"/>
          </p:cNvSpPr>
          <p:nvPr>
            <p:ph type="body" sz="quarter" idx="10"/>
          </p:nvPr>
        </p:nvSpPr>
        <p:spPr>
          <a:xfrm>
            <a:off x="1428333" y="1508125"/>
            <a:ext cx="9106510"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6" name="Text Placeholder 12">
            <a:extLst>
              <a:ext uri="{FF2B5EF4-FFF2-40B4-BE49-F238E27FC236}">
                <a16:creationId xmlns:a16="http://schemas.microsoft.com/office/drawing/2014/main" id="{A6B86E12-CBFE-3842-8609-44FCA1106732}"/>
              </a:ext>
            </a:extLst>
          </p:cNvPr>
          <p:cNvSpPr>
            <a:spLocks noGrp="1"/>
          </p:cNvSpPr>
          <p:nvPr>
            <p:ph type="body" sz="quarter" idx="12" hasCustomPrompt="1"/>
          </p:nvPr>
        </p:nvSpPr>
        <p:spPr>
          <a:xfrm>
            <a:off x="1428333" y="2272799"/>
            <a:ext cx="2182375" cy="243756"/>
          </a:xfrm>
        </p:spPr>
        <p:txBody>
          <a:bodyPr>
            <a:noAutofit/>
          </a:bodyPr>
          <a:lstStyle>
            <a:lvl1pPr marL="0" indent="0">
              <a:buNone/>
              <a:defRPr sz="1200" b="1">
                <a:solidFill>
                  <a:srgbClr val="4D59E0"/>
                </a:solidFill>
                <a:latin typeface="Moderat" pitchFamily="2" charset="77"/>
              </a:defRPr>
            </a:lvl1pPr>
          </a:lstStyle>
          <a:p>
            <a:pPr lvl="0"/>
            <a:r>
              <a:rPr lang="en-GB"/>
              <a:t>Section title</a:t>
            </a:r>
            <a:endParaRPr lang="en-US"/>
          </a:p>
        </p:txBody>
      </p:sp>
      <p:sp>
        <p:nvSpPr>
          <p:cNvPr id="17" name="Text Placeholder 12">
            <a:extLst>
              <a:ext uri="{FF2B5EF4-FFF2-40B4-BE49-F238E27FC236}">
                <a16:creationId xmlns:a16="http://schemas.microsoft.com/office/drawing/2014/main" id="{0A65994A-BBE0-7A46-83A9-DC0D6C7A9002}"/>
              </a:ext>
            </a:extLst>
          </p:cNvPr>
          <p:cNvSpPr>
            <a:spLocks noGrp="1"/>
          </p:cNvSpPr>
          <p:nvPr>
            <p:ph type="body" sz="quarter" idx="13" hasCustomPrompt="1"/>
          </p:nvPr>
        </p:nvSpPr>
        <p:spPr>
          <a:xfrm>
            <a:off x="1428333"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18" name="Text Placeholder 12">
            <a:extLst>
              <a:ext uri="{FF2B5EF4-FFF2-40B4-BE49-F238E27FC236}">
                <a16:creationId xmlns:a16="http://schemas.microsoft.com/office/drawing/2014/main" id="{94207AD2-9A0B-9540-A867-1381485DA30A}"/>
              </a:ext>
            </a:extLst>
          </p:cNvPr>
          <p:cNvSpPr>
            <a:spLocks noGrp="1"/>
          </p:cNvSpPr>
          <p:nvPr>
            <p:ph type="body" sz="quarter" idx="14" hasCustomPrompt="1"/>
          </p:nvPr>
        </p:nvSpPr>
        <p:spPr>
          <a:xfrm>
            <a:off x="1428333"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19" name="Text Placeholder 12">
            <a:extLst>
              <a:ext uri="{FF2B5EF4-FFF2-40B4-BE49-F238E27FC236}">
                <a16:creationId xmlns:a16="http://schemas.microsoft.com/office/drawing/2014/main" id="{52B0DC68-232F-6648-B50F-0C08BD3FE900}"/>
              </a:ext>
            </a:extLst>
          </p:cNvPr>
          <p:cNvSpPr>
            <a:spLocks noGrp="1"/>
          </p:cNvSpPr>
          <p:nvPr>
            <p:ph type="body" sz="quarter" idx="15" hasCustomPrompt="1"/>
          </p:nvPr>
        </p:nvSpPr>
        <p:spPr>
          <a:xfrm>
            <a:off x="3745963" y="2272799"/>
            <a:ext cx="2182375" cy="243756"/>
          </a:xfrm>
        </p:spPr>
        <p:txBody>
          <a:bodyPr>
            <a:noAutofit/>
          </a:bodyPr>
          <a:lstStyle>
            <a:lvl1pPr marL="0" indent="0">
              <a:buNone/>
              <a:defRPr sz="1200" b="1">
                <a:solidFill>
                  <a:srgbClr val="4D59E0"/>
                </a:solidFill>
                <a:latin typeface="Moderat" pitchFamily="2" charset="77"/>
              </a:defRPr>
            </a:lvl1pPr>
          </a:lstStyle>
          <a:p>
            <a:pPr lvl="0"/>
            <a:r>
              <a:rPr lang="en-GB"/>
              <a:t>Section title</a:t>
            </a:r>
            <a:endParaRPr lang="en-US"/>
          </a:p>
        </p:txBody>
      </p:sp>
      <p:sp>
        <p:nvSpPr>
          <p:cNvPr id="20" name="Text Placeholder 12">
            <a:extLst>
              <a:ext uri="{FF2B5EF4-FFF2-40B4-BE49-F238E27FC236}">
                <a16:creationId xmlns:a16="http://schemas.microsoft.com/office/drawing/2014/main" id="{57033362-BA87-9D45-AC20-714695F0C46A}"/>
              </a:ext>
            </a:extLst>
          </p:cNvPr>
          <p:cNvSpPr>
            <a:spLocks noGrp="1"/>
          </p:cNvSpPr>
          <p:nvPr>
            <p:ph type="body" sz="quarter" idx="16" hasCustomPrompt="1"/>
          </p:nvPr>
        </p:nvSpPr>
        <p:spPr>
          <a:xfrm>
            <a:off x="3745963"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21" name="Text Placeholder 12">
            <a:extLst>
              <a:ext uri="{FF2B5EF4-FFF2-40B4-BE49-F238E27FC236}">
                <a16:creationId xmlns:a16="http://schemas.microsoft.com/office/drawing/2014/main" id="{54520718-6DC3-4644-BF17-CD1D6428CFE8}"/>
              </a:ext>
            </a:extLst>
          </p:cNvPr>
          <p:cNvSpPr>
            <a:spLocks noGrp="1"/>
          </p:cNvSpPr>
          <p:nvPr>
            <p:ph type="body" sz="quarter" idx="17" hasCustomPrompt="1"/>
          </p:nvPr>
        </p:nvSpPr>
        <p:spPr>
          <a:xfrm>
            <a:off x="3745963"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23" name="Text Placeholder 12">
            <a:extLst>
              <a:ext uri="{FF2B5EF4-FFF2-40B4-BE49-F238E27FC236}">
                <a16:creationId xmlns:a16="http://schemas.microsoft.com/office/drawing/2014/main" id="{F42FD1B7-1C7F-6144-B756-46AEEBA50FBF}"/>
              </a:ext>
            </a:extLst>
          </p:cNvPr>
          <p:cNvSpPr>
            <a:spLocks noGrp="1"/>
          </p:cNvSpPr>
          <p:nvPr>
            <p:ph type="body" sz="quarter" idx="18" hasCustomPrompt="1"/>
          </p:nvPr>
        </p:nvSpPr>
        <p:spPr>
          <a:xfrm>
            <a:off x="6040589" y="2272799"/>
            <a:ext cx="2182375" cy="243756"/>
          </a:xfrm>
        </p:spPr>
        <p:txBody>
          <a:bodyPr>
            <a:noAutofit/>
          </a:bodyPr>
          <a:lstStyle>
            <a:lvl1pPr marL="0" indent="0">
              <a:buNone/>
              <a:defRPr sz="1200" b="1">
                <a:solidFill>
                  <a:srgbClr val="4D59E0"/>
                </a:solidFill>
                <a:latin typeface="Moderat" pitchFamily="2" charset="77"/>
              </a:defRPr>
            </a:lvl1pPr>
          </a:lstStyle>
          <a:p>
            <a:pPr lvl="0"/>
            <a:r>
              <a:rPr lang="en-GB"/>
              <a:t>Section title</a:t>
            </a:r>
            <a:endParaRPr lang="en-US"/>
          </a:p>
        </p:txBody>
      </p:sp>
      <p:sp>
        <p:nvSpPr>
          <p:cNvPr id="24" name="Text Placeholder 12">
            <a:extLst>
              <a:ext uri="{FF2B5EF4-FFF2-40B4-BE49-F238E27FC236}">
                <a16:creationId xmlns:a16="http://schemas.microsoft.com/office/drawing/2014/main" id="{17032CC1-5505-F248-BCE2-38B05C7F4FC5}"/>
              </a:ext>
            </a:extLst>
          </p:cNvPr>
          <p:cNvSpPr>
            <a:spLocks noGrp="1"/>
          </p:cNvSpPr>
          <p:nvPr>
            <p:ph type="body" sz="quarter" idx="19" hasCustomPrompt="1"/>
          </p:nvPr>
        </p:nvSpPr>
        <p:spPr>
          <a:xfrm>
            <a:off x="6040589"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25" name="Text Placeholder 12">
            <a:extLst>
              <a:ext uri="{FF2B5EF4-FFF2-40B4-BE49-F238E27FC236}">
                <a16:creationId xmlns:a16="http://schemas.microsoft.com/office/drawing/2014/main" id="{2B2AACD0-29F1-9B40-B3C3-734612BF918B}"/>
              </a:ext>
            </a:extLst>
          </p:cNvPr>
          <p:cNvSpPr>
            <a:spLocks noGrp="1"/>
          </p:cNvSpPr>
          <p:nvPr>
            <p:ph type="body" sz="quarter" idx="20" hasCustomPrompt="1"/>
          </p:nvPr>
        </p:nvSpPr>
        <p:spPr>
          <a:xfrm>
            <a:off x="6040589"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26" name="Text Placeholder 12">
            <a:extLst>
              <a:ext uri="{FF2B5EF4-FFF2-40B4-BE49-F238E27FC236}">
                <a16:creationId xmlns:a16="http://schemas.microsoft.com/office/drawing/2014/main" id="{CE27C6B5-1E22-6C4F-89AD-C41C87517AF3}"/>
              </a:ext>
            </a:extLst>
          </p:cNvPr>
          <p:cNvSpPr>
            <a:spLocks noGrp="1"/>
          </p:cNvSpPr>
          <p:nvPr>
            <p:ph type="body" sz="quarter" idx="21" hasCustomPrompt="1"/>
          </p:nvPr>
        </p:nvSpPr>
        <p:spPr>
          <a:xfrm>
            <a:off x="8352468" y="2272799"/>
            <a:ext cx="2182375" cy="243756"/>
          </a:xfrm>
        </p:spPr>
        <p:txBody>
          <a:bodyPr>
            <a:noAutofit/>
          </a:bodyPr>
          <a:lstStyle>
            <a:lvl1pPr marL="0" indent="0">
              <a:buNone/>
              <a:defRPr sz="1200" b="1">
                <a:solidFill>
                  <a:srgbClr val="4D59E0"/>
                </a:solidFill>
                <a:latin typeface="Moderat" pitchFamily="2" charset="77"/>
              </a:defRPr>
            </a:lvl1pPr>
          </a:lstStyle>
          <a:p>
            <a:pPr lvl="0"/>
            <a:r>
              <a:rPr lang="en-GB"/>
              <a:t>Section title</a:t>
            </a:r>
            <a:endParaRPr lang="en-US"/>
          </a:p>
        </p:txBody>
      </p:sp>
      <p:sp>
        <p:nvSpPr>
          <p:cNvPr id="27" name="Text Placeholder 12">
            <a:extLst>
              <a:ext uri="{FF2B5EF4-FFF2-40B4-BE49-F238E27FC236}">
                <a16:creationId xmlns:a16="http://schemas.microsoft.com/office/drawing/2014/main" id="{0C72B902-96BC-DB43-B09F-85B0B67D096F}"/>
              </a:ext>
            </a:extLst>
          </p:cNvPr>
          <p:cNvSpPr>
            <a:spLocks noGrp="1"/>
          </p:cNvSpPr>
          <p:nvPr>
            <p:ph type="body" sz="quarter" idx="22" hasCustomPrompt="1"/>
          </p:nvPr>
        </p:nvSpPr>
        <p:spPr>
          <a:xfrm>
            <a:off x="8352468"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28" name="Text Placeholder 12">
            <a:extLst>
              <a:ext uri="{FF2B5EF4-FFF2-40B4-BE49-F238E27FC236}">
                <a16:creationId xmlns:a16="http://schemas.microsoft.com/office/drawing/2014/main" id="{A7DB04B2-F25E-D14E-8102-13712E9045CC}"/>
              </a:ext>
            </a:extLst>
          </p:cNvPr>
          <p:cNvSpPr>
            <a:spLocks noGrp="1"/>
          </p:cNvSpPr>
          <p:nvPr>
            <p:ph type="body" sz="quarter" idx="23" hasCustomPrompt="1"/>
          </p:nvPr>
        </p:nvSpPr>
        <p:spPr>
          <a:xfrm>
            <a:off x="8352468"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Tree>
    <p:extLst>
      <p:ext uri="{BB962C8B-B14F-4D97-AF65-F5344CB8AC3E}">
        <p14:creationId xmlns:p14="http://schemas.microsoft.com/office/powerpoint/2010/main" val="232047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8x">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AE874E-D01A-EC4C-9374-75881491D07D}"/>
              </a:ext>
            </a:extLst>
          </p:cNvPr>
          <p:cNvSpPr>
            <a:spLocks noGrp="1"/>
          </p:cNvSpPr>
          <p:nvPr>
            <p:ph type="body" sz="quarter" idx="10"/>
          </p:nvPr>
        </p:nvSpPr>
        <p:spPr>
          <a:xfrm>
            <a:off x="1428333" y="1508125"/>
            <a:ext cx="9106510"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6" name="Text Placeholder 12">
            <a:extLst>
              <a:ext uri="{FF2B5EF4-FFF2-40B4-BE49-F238E27FC236}">
                <a16:creationId xmlns:a16="http://schemas.microsoft.com/office/drawing/2014/main" id="{A6B86E12-CBFE-3842-8609-44FCA1106732}"/>
              </a:ext>
            </a:extLst>
          </p:cNvPr>
          <p:cNvSpPr>
            <a:spLocks noGrp="1"/>
          </p:cNvSpPr>
          <p:nvPr>
            <p:ph type="body" sz="quarter" idx="12" hasCustomPrompt="1"/>
          </p:nvPr>
        </p:nvSpPr>
        <p:spPr>
          <a:xfrm>
            <a:off x="1428333" y="2272799"/>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17" name="Text Placeholder 12">
            <a:extLst>
              <a:ext uri="{FF2B5EF4-FFF2-40B4-BE49-F238E27FC236}">
                <a16:creationId xmlns:a16="http://schemas.microsoft.com/office/drawing/2014/main" id="{0A65994A-BBE0-7A46-83A9-DC0D6C7A9002}"/>
              </a:ext>
            </a:extLst>
          </p:cNvPr>
          <p:cNvSpPr>
            <a:spLocks noGrp="1"/>
          </p:cNvSpPr>
          <p:nvPr>
            <p:ph type="body" sz="quarter" idx="13" hasCustomPrompt="1"/>
          </p:nvPr>
        </p:nvSpPr>
        <p:spPr>
          <a:xfrm>
            <a:off x="1428333"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18" name="Text Placeholder 12">
            <a:extLst>
              <a:ext uri="{FF2B5EF4-FFF2-40B4-BE49-F238E27FC236}">
                <a16:creationId xmlns:a16="http://schemas.microsoft.com/office/drawing/2014/main" id="{94207AD2-9A0B-9540-A867-1381485DA30A}"/>
              </a:ext>
            </a:extLst>
          </p:cNvPr>
          <p:cNvSpPr>
            <a:spLocks noGrp="1"/>
          </p:cNvSpPr>
          <p:nvPr>
            <p:ph type="body" sz="quarter" idx="14" hasCustomPrompt="1"/>
          </p:nvPr>
        </p:nvSpPr>
        <p:spPr>
          <a:xfrm>
            <a:off x="1428333"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19" name="Text Placeholder 12">
            <a:extLst>
              <a:ext uri="{FF2B5EF4-FFF2-40B4-BE49-F238E27FC236}">
                <a16:creationId xmlns:a16="http://schemas.microsoft.com/office/drawing/2014/main" id="{52B0DC68-232F-6648-B50F-0C08BD3FE900}"/>
              </a:ext>
            </a:extLst>
          </p:cNvPr>
          <p:cNvSpPr>
            <a:spLocks noGrp="1"/>
          </p:cNvSpPr>
          <p:nvPr>
            <p:ph type="body" sz="quarter" idx="15" hasCustomPrompt="1"/>
          </p:nvPr>
        </p:nvSpPr>
        <p:spPr>
          <a:xfrm>
            <a:off x="3745963" y="2272799"/>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20" name="Text Placeholder 12">
            <a:extLst>
              <a:ext uri="{FF2B5EF4-FFF2-40B4-BE49-F238E27FC236}">
                <a16:creationId xmlns:a16="http://schemas.microsoft.com/office/drawing/2014/main" id="{57033362-BA87-9D45-AC20-714695F0C46A}"/>
              </a:ext>
            </a:extLst>
          </p:cNvPr>
          <p:cNvSpPr>
            <a:spLocks noGrp="1"/>
          </p:cNvSpPr>
          <p:nvPr>
            <p:ph type="body" sz="quarter" idx="16" hasCustomPrompt="1"/>
          </p:nvPr>
        </p:nvSpPr>
        <p:spPr>
          <a:xfrm>
            <a:off x="3745963"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21" name="Text Placeholder 12">
            <a:extLst>
              <a:ext uri="{FF2B5EF4-FFF2-40B4-BE49-F238E27FC236}">
                <a16:creationId xmlns:a16="http://schemas.microsoft.com/office/drawing/2014/main" id="{54520718-6DC3-4644-BF17-CD1D6428CFE8}"/>
              </a:ext>
            </a:extLst>
          </p:cNvPr>
          <p:cNvSpPr>
            <a:spLocks noGrp="1"/>
          </p:cNvSpPr>
          <p:nvPr>
            <p:ph type="body" sz="quarter" idx="17" hasCustomPrompt="1"/>
          </p:nvPr>
        </p:nvSpPr>
        <p:spPr>
          <a:xfrm>
            <a:off x="3745963"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23" name="Text Placeholder 12">
            <a:extLst>
              <a:ext uri="{FF2B5EF4-FFF2-40B4-BE49-F238E27FC236}">
                <a16:creationId xmlns:a16="http://schemas.microsoft.com/office/drawing/2014/main" id="{F42FD1B7-1C7F-6144-B756-46AEEBA50FBF}"/>
              </a:ext>
            </a:extLst>
          </p:cNvPr>
          <p:cNvSpPr>
            <a:spLocks noGrp="1"/>
          </p:cNvSpPr>
          <p:nvPr>
            <p:ph type="body" sz="quarter" idx="18" hasCustomPrompt="1"/>
          </p:nvPr>
        </p:nvSpPr>
        <p:spPr>
          <a:xfrm>
            <a:off x="6040589" y="2272799"/>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24" name="Text Placeholder 12">
            <a:extLst>
              <a:ext uri="{FF2B5EF4-FFF2-40B4-BE49-F238E27FC236}">
                <a16:creationId xmlns:a16="http://schemas.microsoft.com/office/drawing/2014/main" id="{17032CC1-5505-F248-BCE2-38B05C7F4FC5}"/>
              </a:ext>
            </a:extLst>
          </p:cNvPr>
          <p:cNvSpPr>
            <a:spLocks noGrp="1"/>
          </p:cNvSpPr>
          <p:nvPr>
            <p:ph type="body" sz="quarter" idx="19" hasCustomPrompt="1"/>
          </p:nvPr>
        </p:nvSpPr>
        <p:spPr>
          <a:xfrm>
            <a:off x="6040589"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25" name="Text Placeholder 12">
            <a:extLst>
              <a:ext uri="{FF2B5EF4-FFF2-40B4-BE49-F238E27FC236}">
                <a16:creationId xmlns:a16="http://schemas.microsoft.com/office/drawing/2014/main" id="{2B2AACD0-29F1-9B40-B3C3-734612BF918B}"/>
              </a:ext>
            </a:extLst>
          </p:cNvPr>
          <p:cNvSpPr>
            <a:spLocks noGrp="1"/>
          </p:cNvSpPr>
          <p:nvPr>
            <p:ph type="body" sz="quarter" idx="20" hasCustomPrompt="1"/>
          </p:nvPr>
        </p:nvSpPr>
        <p:spPr>
          <a:xfrm>
            <a:off x="6040589"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26" name="Text Placeholder 12">
            <a:extLst>
              <a:ext uri="{FF2B5EF4-FFF2-40B4-BE49-F238E27FC236}">
                <a16:creationId xmlns:a16="http://schemas.microsoft.com/office/drawing/2014/main" id="{CE27C6B5-1E22-6C4F-89AD-C41C87517AF3}"/>
              </a:ext>
            </a:extLst>
          </p:cNvPr>
          <p:cNvSpPr>
            <a:spLocks noGrp="1"/>
          </p:cNvSpPr>
          <p:nvPr>
            <p:ph type="body" sz="quarter" idx="21" hasCustomPrompt="1"/>
          </p:nvPr>
        </p:nvSpPr>
        <p:spPr>
          <a:xfrm>
            <a:off x="8352468" y="2272799"/>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27" name="Text Placeholder 12">
            <a:extLst>
              <a:ext uri="{FF2B5EF4-FFF2-40B4-BE49-F238E27FC236}">
                <a16:creationId xmlns:a16="http://schemas.microsoft.com/office/drawing/2014/main" id="{0C72B902-96BC-DB43-B09F-85B0B67D096F}"/>
              </a:ext>
            </a:extLst>
          </p:cNvPr>
          <p:cNvSpPr>
            <a:spLocks noGrp="1"/>
          </p:cNvSpPr>
          <p:nvPr>
            <p:ph type="body" sz="quarter" idx="22" hasCustomPrompt="1"/>
          </p:nvPr>
        </p:nvSpPr>
        <p:spPr>
          <a:xfrm>
            <a:off x="8352468" y="2053967"/>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28" name="Text Placeholder 12">
            <a:extLst>
              <a:ext uri="{FF2B5EF4-FFF2-40B4-BE49-F238E27FC236}">
                <a16:creationId xmlns:a16="http://schemas.microsoft.com/office/drawing/2014/main" id="{A7DB04B2-F25E-D14E-8102-13712E9045CC}"/>
              </a:ext>
            </a:extLst>
          </p:cNvPr>
          <p:cNvSpPr>
            <a:spLocks noGrp="1"/>
          </p:cNvSpPr>
          <p:nvPr>
            <p:ph type="body" sz="quarter" idx="23" hasCustomPrompt="1"/>
          </p:nvPr>
        </p:nvSpPr>
        <p:spPr>
          <a:xfrm>
            <a:off x="8352468" y="2589101"/>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22" name="Text Placeholder 12">
            <a:extLst>
              <a:ext uri="{FF2B5EF4-FFF2-40B4-BE49-F238E27FC236}">
                <a16:creationId xmlns:a16="http://schemas.microsoft.com/office/drawing/2014/main" id="{3DCF9A50-7FB8-414B-AAB5-A179C3EA67C4}"/>
              </a:ext>
            </a:extLst>
          </p:cNvPr>
          <p:cNvSpPr>
            <a:spLocks noGrp="1"/>
          </p:cNvSpPr>
          <p:nvPr>
            <p:ph type="body" sz="quarter" idx="24" hasCustomPrompt="1"/>
          </p:nvPr>
        </p:nvSpPr>
        <p:spPr>
          <a:xfrm>
            <a:off x="1428333" y="4090097"/>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29" name="Text Placeholder 12">
            <a:extLst>
              <a:ext uri="{FF2B5EF4-FFF2-40B4-BE49-F238E27FC236}">
                <a16:creationId xmlns:a16="http://schemas.microsoft.com/office/drawing/2014/main" id="{AA6AEAE4-5098-6849-A74D-F9DD8767F01E}"/>
              </a:ext>
            </a:extLst>
          </p:cNvPr>
          <p:cNvSpPr>
            <a:spLocks noGrp="1"/>
          </p:cNvSpPr>
          <p:nvPr>
            <p:ph type="body" sz="quarter" idx="25" hasCustomPrompt="1"/>
          </p:nvPr>
        </p:nvSpPr>
        <p:spPr>
          <a:xfrm>
            <a:off x="1428333" y="3871265"/>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33" name="Text Placeholder 12">
            <a:extLst>
              <a:ext uri="{FF2B5EF4-FFF2-40B4-BE49-F238E27FC236}">
                <a16:creationId xmlns:a16="http://schemas.microsoft.com/office/drawing/2014/main" id="{1710335E-C12D-A548-B740-56F9D3C21D8E}"/>
              </a:ext>
            </a:extLst>
          </p:cNvPr>
          <p:cNvSpPr>
            <a:spLocks noGrp="1"/>
          </p:cNvSpPr>
          <p:nvPr>
            <p:ph type="body" sz="quarter" idx="26" hasCustomPrompt="1"/>
          </p:nvPr>
        </p:nvSpPr>
        <p:spPr>
          <a:xfrm>
            <a:off x="1428333" y="4406399"/>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34" name="Text Placeholder 12">
            <a:extLst>
              <a:ext uri="{FF2B5EF4-FFF2-40B4-BE49-F238E27FC236}">
                <a16:creationId xmlns:a16="http://schemas.microsoft.com/office/drawing/2014/main" id="{3248E892-3745-E84E-A199-766DCBCA2B9A}"/>
              </a:ext>
            </a:extLst>
          </p:cNvPr>
          <p:cNvSpPr>
            <a:spLocks noGrp="1"/>
          </p:cNvSpPr>
          <p:nvPr>
            <p:ph type="body" sz="quarter" idx="27" hasCustomPrompt="1"/>
          </p:nvPr>
        </p:nvSpPr>
        <p:spPr>
          <a:xfrm>
            <a:off x="3745963" y="4090097"/>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35" name="Text Placeholder 12">
            <a:extLst>
              <a:ext uri="{FF2B5EF4-FFF2-40B4-BE49-F238E27FC236}">
                <a16:creationId xmlns:a16="http://schemas.microsoft.com/office/drawing/2014/main" id="{4682FE45-55C9-624C-8680-CCB8DA161B72}"/>
              </a:ext>
            </a:extLst>
          </p:cNvPr>
          <p:cNvSpPr>
            <a:spLocks noGrp="1"/>
          </p:cNvSpPr>
          <p:nvPr>
            <p:ph type="body" sz="quarter" idx="28" hasCustomPrompt="1"/>
          </p:nvPr>
        </p:nvSpPr>
        <p:spPr>
          <a:xfrm>
            <a:off x="3745963" y="3871265"/>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36" name="Text Placeholder 12">
            <a:extLst>
              <a:ext uri="{FF2B5EF4-FFF2-40B4-BE49-F238E27FC236}">
                <a16:creationId xmlns:a16="http://schemas.microsoft.com/office/drawing/2014/main" id="{84DBB1F7-5A67-474D-9883-5B4192456FD1}"/>
              </a:ext>
            </a:extLst>
          </p:cNvPr>
          <p:cNvSpPr>
            <a:spLocks noGrp="1"/>
          </p:cNvSpPr>
          <p:nvPr>
            <p:ph type="body" sz="quarter" idx="29" hasCustomPrompt="1"/>
          </p:nvPr>
        </p:nvSpPr>
        <p:spPr>
          <a:xfrm>
            <a:off x="3745963" y="4406399"/>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37" name="Text Placeholder 12">
            <a:extLst>
              <a:ext uri="{FF2B5EF4-FFF2-40B4-BE49-F238E27FC236}">
                <a16:creationId xmlns:a16="http://schemas.microsoft.com/office/drawing/2014/main" id="{E8B9B617-45AB-334B-AE40-6A66A2B55097}"/>
              </a:ext>
            </a:extLst>
          </p:cNvPr>
          <p:cNvSpPr>
            <a:spLocks noGrp="1"/>
          </p:cNvSpPr>
          <p:nvPr>
            <p:ph type="body" sz="quarter" idx="30" hasCustomPrompt="1"/>
          </p:nvPr>
        </p:nvSpPr>
        <p:spPr>
          <a:xfrm>
            <a:off x="6040589" y="4090097"/>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38" name="Text Placeholder 12">
            <a:extLst>
              <a:ext uri="{FF2B5EF4-FFF2-40B4-BE49-F238E27FC236}">
                <a16:creationId xmlns:a16="http://schemas.microsoft.com/office/drawing/2014/main" id="{B15A8892-27C4-7E4F-A8C1-132B060B2504}"/>
              </a:ext>
            </a:extLst>
          </p:cNvPr>
          <p:cNvSpPr>
            <a:spLocks noGrp="1"/>
          </p:cNvSpPr>
          <p:nvPr>
            <p:ph type="body" sz="quarter" idx="31" hasCustomPrompt="1"/>
          </p:nvPr>
        </p:nvSpPr>
        <p:spPr>
          <a:xfrm>
            <a:off x="6040589" y="3871265"/>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39" name="Text Placeholder 12">
            <a:extLst>
              <a:ext uri="{FF2B5EF4-FFF2-40B4-BE49-F238E27FC236}">
                <a16:creationId xmlns:a16="http://schemas.microsoft.com/office/drawing/2014/main" id="{CB0F0EA3-D2E8-1B4B-871A-7429C13B474B}"/>
              </a:ext>
            </a:extLst>
          </p:cNvPr>
          <p:cNvSpPr>
            <a:spLocks noGrp="1"/>
          </p:cNvSpPr>
          <p:nvPr>
            <p:ph type="body" sz="quarter" idx="32" hasCustomPrompt="1"/>
          </p:nvPr>
        </p:nvSpPr>
        <p:spPr>
          <a:xfrm>
            <a:off x="6040589" y="4406399"/>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40" name="Text Placeholder 12">
            <a:extLst>
              <a:ext uri="{FF2B5EF4-FFF2-40B4-BE49-F238E27FC236}">
                <a16:creationId xmlns:a16="http://schemas.microsoft.com/office/drawing/2014/main" id="{0A9BF4C6-B3DF-E64F-9F12-40ADBC3F41C5}"/>
              </a:ext>
            </a:extLst>
          </p:cNvPr>
          <p:cNvSpPr>
            <a:spLocks noGrp="1"/>
          </p:cNvSpPr>
          <p:nvPr>
            <p:ph type="body" sz="quarter" idx="33" hasCustomPrompt="1"/>
          </p:nvPr>
        </p:nvSpPr>
        <p:spPr>
          <a:xfrm>
            <a:off x="8352468" y="4090097"/>
            <a:ext cx="2182375" cy="243756"/>
          </a:xfrm>
        </p:spPr>
        <p:txBody>
          <a:bodyPr>
            <a:noAutofit/>
          </a:bodyPr>
          <a:lstStyle>
            <a:lvl1pPr marL="0" indent="0">
              <a:buNone/>
              <a:defRPr sz="1200" b="0">
                <a:solidFill>
                  <a:srgbClr val="4D59E0"/>
                </a:solidFill>
                <a:latin typeface="Moderat" pitchFamily="2" charset="77"/>
              </a:defRPr>
            </a:lvl1pPr>
          </a:lstStyle>
          <a:p>
            <a:pPr lvl="0"/>
            <a:r>
              <a:rPr lang="en-GB"/>
              <a:t>Section title</a:t>
            </a:r>
            <a:endParaRPr lang="en-US"/>
          </a:p>
        </p:txBody>
      </p:sp>
      <p:sp>
        <p:nvSpPr>
          <p:cNvPr id="41" name="Text Placeholder 12">
            <a:extLst>
              <a:ext uri="{FF2B5EF4-FFF2-40B4-BE49-F238E27FC236}">
                <a16:creationId xmlns:a16="http://schemas.microsoft.com/office/drawing/2014/main" id="{74E9C180-542A-6C42-BA44-3E1EAE6992DC}"/>
              </a:ext>
            </a:extLst>
          </p:cNvPr>
          <p:cNvSpPr>
            <a:spLocks noGrp="1"/>
          </p:cNvSpPr>
          <p:nvPr>
            <p:ph type="body" sz="quarter" idx="34" hasCustomPrompt="1"/>
          </p:nvPr>
        </p:nvSpPr>
        <p:spPr>
          <a:xfrm>
            <a:off x="8352468" y="3871265"/>
            <a:ext cx="2182375" cy="243757"/>
          </a:xfrm>
        </p:spPr>
        <p:txBody>
          <a:bodyPr>
            <a:noAutofit/>
          </a:bodyPr>
          <a:lstStyle>
            <a:lvl1pPr marL="0" indent="0">
              <a:buNone/>
              <a:defRPr sz="1200" b="1">
                <a:solidFill>
                  <a:srgbClr val="001D4A"/>
                </a:solidFill>
                <a:latin typeface="Moderat" pitchFamily="2" charset="77"/>
              </a:defRPr>
            </a:lvl1pPr>
          </a:lstStyle>
          <a:p>
            <a:pPr lvl="0"/>
            <a:r>
              <a:rPr lang="en-GB"/>
              <a:t>Section number</a:t>
            </a:r>
            <a:endParaRPr lang="en-US"/>
          </a:p>
        </p:txBody>
      </p:sp>
      <p:sp>
        <p:nvSpPr>
          <p:cNvPr id="42" name="Text Placeholder 12">
            <a:extLst>
              <a:ext uri="{FF2B5EF4-FFF2-40B4-BE49-F238E27FC236}">
                <a16:creationId xmlns:a16="http://schemas.microsoft.com/office/drawing/2014/main" id="{8FE78696-6F1D-8C47-BAFA-DC0F09F26041}"/>
              </a:ext>
            </a:extLst>
          </p:cNvPr>
          <p:cNvSpPr>
            <a:spLocks noGrp="1"/>
          </p:cNvSpPr>
          <p:nvPr>
            <p:ph type="body" sz="quarter" idx="35" hasCustomPrompt="1"/>
          </p:nvPr>
        </p:nvSpPr>
        <p:spPr>
          <a:xfrm>
            <a:off x="8352468" y="4406399"/>
            <a:ext cx="2182375" cy="243756"/>
          </a:xfrm>
        </p:spPr>
        <p:txBody>
          <a:bodyPr>
            <a:noAutofit/>
          </a:bodyPr>
          <a:lstStyle>
            <a:lvl1pPr marL="228600" indent="-228600">
              <a:buFont typeface="+mj-lt"/>
              <a:buAutoNum type="romanUcPeriod"/>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Tree>
    <p:extLst>
      <p:ext uri="{BB962C8B-B14F-4D97-AF65-F5344CB8AC3E}">
        <p14:creationId xmlns:p14="http://schemas.microsoft.com/office/powerpoint/2010/main" val="409290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7AE874E-D01A-EC4C-9374-75881491D07D}"/>
              </a:ext>
            </a:extLst>
          </p:cNvPr>
          <p:cNvSpPr>
            <a:spLocks noGrp="1"/>
          </p:cNvSpPr>
          <p:nvPr>
            <p:ph type="body" sz="quarter" idx="10"/>
          </p:nvPr>
        </p:nvSpPr>
        <p:spPr>
          <a:xfrm>
            <a:off x="1428333" y="1508125"/>
            <a:ext cx="3907255"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8" name="Text Placeholder 12">
            <a:extLst>
              <a:ext uri="{FF2B5EF4-FFF2-40B4-BE49-F238E27FC236}">
                <a16:creationId xmlns:a16="http://schemas.microsoft.com/office/drawing/2014/main" id="{94207AD2-9A0B-9540-A867-1381485DA30A}"/>
              </a:ext>
            </a:extLst>
          </p:cNvPr>
          <p:cNvSpPr>
            <a:spLocks noGrp="1"/>
          </p:cNvSpPr>
          <p:nvPr>
            <p:ph type="body" sz="quarter" idx="14" hasCustomPrompt="1"/>
          </p:nvPr>
        </p:nvSpPr>
        <p:spPr>
          <a:xfrm>
            <a:off x="1428333" y="2060014"/>
            <a:ext cx="332194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About the client</a:t>
            </a:r>
            <a:endParaRPr lang="en-US"/>
          </a:p>
        </p:txBody>
      </p:sp>
      <p:sp>
        <p:nvSpPr>
          <p:cNvPr id="22" name="Text Placeholder 12">
            <a:extLst>
              <a:ext uri="{FF2B5EF4-FFF2-40B4-BE49-F238E27FC236}">
                <a16:creationId xmlns:a16="http://schemas.microsoft.com/office/drawing/2014/main" id="{6D33C3E7-BA77-D74E-AAD7-E365E8686957}"/>
              </a:ext>
            </a:extLst>
          </p:cNvPr>
          <p:cNvSpPr>
            <a:spLocks noGrp="1"/>
          </p:cNvSpPr>
          <p:nvPr>
            <p:ph type="body" sz="quarter" idx="12" hasCustomPrompt="1"/>
          </p:nvPr>
        </p:nvSpPr>
        <p:spPr>
          <a:xfrm>
            <a:off x="1428333" y="4050080"/>
            <a:ext cx="2182375" cy="243756"/>
          </a:xfrm>
        </p:spPr>
        <p:txBody>
          <a:bodyPr>
            <a:noAutofit/>
          </a:bodyPr>
          <a:lstStyle>
            <a:lvl1pPr marL="0" indent="0">
              <a:buNone/>
              <a:defRPr sz="1200" b="0">
                <a:solidFill>
                  <a:srgbClr val="4D59E0"/>
                </a:solidFill>
                <a:latin typeface="Moderat" pitchFamily="2" charset="77"/>
              </a:defRPr>
            </a:lvl1pPr>
          </a:lstStyle>
          <a:p>
            <a:pPr lvl="0"/>
            <a:r>
              <a:rPr lang="en-GB"/>
              <a:t>Audience/region</a:t>
            </a:r>
            <a:endParaRPr lang="en-US"/>
          </a:p>
        </p:txBody>
      </p:sp>
      <p:sp>
        <p:nvSpPr>
          <p:cNvPr id="29" name="Text Placeholder 12">
            <a:extLst>
              <a:ext uri="{FF2B5EF4-FFF2-40B4-BE49-F238E27FC236}">
                <a16:creationId xmlns:a16="http://schemas.microsoft.com/office/drawing/2014/main" id="{4703A283-CB26-0246-8579-34BCAF56E24E}"/>
              </a:ext>
            </a:extLst>
          </p:cNvPr>
          <p:cNvSpPr>
            <a:spLocks noGrp="1"/>
          </p:cNvSpPr>
          <p:nvPr>
            <p:ph type="body" sz="quarter" idx="15" hasCustomPrompt="1"/>
          </p:nvPr>
        </p:nvSpPr>
        <p:spPr>
          <a:xfrm>
            <a:off x="1428333" y="4371894"/>
            <a:ext cx="2182375" cy="243756"/>
          </a:xfrm>
        </p:spPr>
        <p:txBody>
          <a:bodyPr>
            <a:noAutofit/>
          </a:bodyPr>
          <a:lstStyle>
            <a:lvl1pPr marL="264600" indent="-156600">
              <a:buFont typeface="Arial" panose="020B0604020202020204" pitchFamily="34" charset="0"/>
              <a:buChar char="•"/>
              <a:defRPr sz="900" b="0">
                <a:solidFill>
                  <a:srgbClr val="404040"/>
                </a:solidFill>
                <a:latin typeface="Arial" panose="020B0604020202020204" pitchFamily="34" charset="0"/>
                <a:cs typeface="Arial" panose="020B0604020202020204" pitchFamily="34" charset="0"/>
              </a:defRPr>
            </a:lvl1pPr>
          </a:lstStyle>
          <a:p>
            <a:pPr lvl="0"/>
            <a:r>
              <a:rPr lang="en-GB"/>
              <a:t>Section title</a:t>
            </a:r>
            <a:endParaRPr lang="en-US"/>
          </a:p>
        </p:txBody>
      </p:sp>
      <p:sp>
        <p:nvSpPr>
          <p:cNvPr id="5" name="Picture Placeholder 4">
            <a:extLst>
              <a:ext uri="{FF2B5EF4-FFF2-40B4-BE49-F238E27FC236}">
                <a16:creationId xmlns:a16="http://schemas.microsoft.com/office/drawing/2014/main" id="{E8EA1112-5945-DE43-A245-65178BFD434E}"/>
              </a:ext>
            </a:extLst>
          </p:cNvPr>
          <p:cNvSpPr>
            <a:spLocks noGrp="1"/>
          </p:cNvSpPr>
          <p:nvPr>
            <p:ph type="pic" sz="quarter" idx="16" hasCustomPrompt="1"/>
          </p:nvPr>
        </p:nvSpPr>
        <p:spPr>
          <a:xfrm>
            <a:off x="6096000" y="0"/>
            <a:ext cx="6096000" cy="6858000"/>
          </a:xfrm>
        </p:spPr>
        <p:txBody>
          <a:bodyPr/>
          <a:lstStyle/>
          <a:p>
            <a:r>
              <a:rPr lang="en-US"/>
              <a:t>Insert image</a:t>
            </a:r>
          </a:p>
        </p:txBody>
      </p:sp>
    </p:spTree>
    <p:extLst>
      <p:ext uri="{BB962C8B-B14F-4D97-AF65-F5344CB8AC3E}">
        <p14:creationId xmlns:p14="http://schemas.microsoft.com/office/powerpoint/2010/main" val="78135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0" name="Text Placeholder 12">
            <a:extLst>
              <a:ext uri="{FF2B5EF4-FFF2-40B4-BE49-F238E27FC236}">
                <a16:creationId xmlns:a16="http://schemas.microsoft.com/office/drawing/2014/main" id="{65993E4E-3850-E444-B02F-95BAB8A22543}"/>
              </a:ext>
            </a:extLst>
          </p:cNvPr>
          <p:cNvSpPr>
            <a:spLocks noGrp="1"/>
          </p:cNvSpPr>
          <p:nvPr>
            <p:ph type="body" sz="quarter" idx="13" hasCustomPrompt="1"/>
          </p:nvPr>
        </p:nvSpPr>
        <p:spPr>
          <a:xfrm>
            <a:off x="1428333" y="1800926"/>
            <a:ext cx="289637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3" name="Text Placeholder 12">
            <a:extLst>
              <a:ext uri="{FF2B5EF4-FFF2-40B4-BE49-F238E27FC236}">
                <a16:creationId xmlns:a16="http://schemas.microsoft.com/office/drawing/2014/main" id="{50D47EE1-3620-2748-ADA7-B617B3B81C0B}"/>
              </a:ext>
            </a:extLst>
          </p:cNvPr>
          <p:cNvSpPr>
            <a:spLocks noGrp="1"/>
          </p:cNvSpPr>
          <p:nvPr>
            <p:ph type="body" sz="quarter" idx="14" hasCustomPrompt="1"/>
          </p:nvPr>
        </p:nvSpPr>
        <p:spPr>
          <a:xfrm>
            <a:off x="1428333" y="2151536"/>
            <a:ext cx="289637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4" name="TextBox 13">
            <a:extLst>
              <a:ext uri="{FF2B5EF4-FFF2-40B4-BE49-F238E27FC236}">
                <a16:creationId xmlns:a16="http://schemas.microsoft.com/office/drawing/2014/main" id="{A58AC6EF-79CB-0B45-8E1B-BC62D7F68B0C}"/>
              </a:ext>
            </a:extLst>
          </p:cNvPr>
          <p:cNvSpPr txBox="1"/>
          <p:nvPr userDrawn="1"/>
        </p:nvSpPr>
        <p:spPr>
          <a:xfrm>
            <a:off x="-396815" y="2484408"/>
            <a:ext cx="0" cy="0"/>
          </a:xfrm>
          <a:prstGeom prst="rect">
            <a:avLst/>
          </a:prstGeom>
        </p:spPr>
        <p:txBody>
          <a:bodyPr vert="horz" wrap="none" lIns="91440" tIns="45720" rIns="91440" bIns="45720" rtlCol="0" anchor="t">
            <a:normAutofit fontScale="25000" lnSpcReduction="20000"/>
          </a:bodyPr>
          <a:lstStyle/>
          <a:p>
            <a:pPr algn="l"/>
            <a:endParaRPr lang="en-US"/>
          </a:p>
        </p:txBody>
      </p:sp>
      <p:sp>
        <p:nvSpPr>
          <p:cNvPr id="15" name="Text Placeholder 12">
            <a:extLst>
              <a:ext uri="{FF2B5EF4-FFF2-40B4-BE49-F238E27FC236}">
                <a16:creationId xmlns:a16="http://schemas.microsoft.com/office/drawing/2014/main" id="{90F85036-822E-5647-A556-45B532F231C6}"/>
              </a:ext>
            </a:extLst>
          </p:cNvPr>
          <p:cNvSpPr>
            <a:spLocks noGrp="1"/>
          </p:cNvSpPr>
          <p:nvPr>
            <p:ph type="body" sz="quarter" idx="15" hasCustomPrompt="1"/>
          </p:nvPr>
        </p:nvSpPr>
        <p:spPr>
          <a:xfrm>
            <a:off x="4516590" y="2151536"/>
            <a:ext cx="289637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6" name="Text Placeholder 12">
            <a:extLst>
              <a:ext uri="{FF2B5EF4-FFF2-40B4-BE49-F238E27FC236}">
                <a16:creationId xmlns:a16="http://schemas.microsoft.com/office/drawing/2014/main" id="{C036FF3B-2798-1645-A3E5-2DA0226FA884}"/>
              </a:ext>
            </a:extLst>
          </p:cNvPr>
          <p:cNvSpPr>
            <a:spLocks noGrp="1"/>
          </p:cNvSpPr>
          <p:nvPr>
            <p:ph type="body" sz="quarter" idx="16" hasCustomPrompt="1"/>
          </p:nvPr>
        </p:nvSpPr>
        <p:spPr>
          <a:xfrm>
            <a:off x="7599096" y="2151536"/>
            <a:ext cx="289637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8" name="Text Placeholder 12">
            <a:extLst>
              <a:ext uri="{FF2B5EF4-FFF2-40B4-BE49-F238E27FC236}">
                <a16:creationId xmlns:a16="http://schemas.microsoft.com/office/drawing/2014/main" id="{D38D2AA0-0915-474A-AD09-F10D2E63D03C}"/>
              </a:ext>
            </a:extLst>
          </p:cNvPr>
          <p:cNvSpPr>
            <a:spLocks noGrp="1"/>
          </p:cNvSpPr>
          <p:nvPr>
            <p:ph type="body" sz="quarter" idx="17" hasCustomPrompt="1"/>
          </p:nvPr>
        </p:nvSpPr>
        <p:spPr>
          <a:xfrm>
            <a:off x="4516590" y="1800926"/>
            <a:ext cx="289637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9" name="Text Placeholder 12">
            <a:extLst>
              <a:ext uri="{FF2B5EF4-FFF2-40B4-BE49-F238E27FC236}">
                <a16:creationId xmlns:a16="http://schemas.microsoft.com/office/drawing/2014/main" id="{02D7CDB7-038A-5D49-83B2-04EF51DFCC52}"/>
              </a:ext>
            </a:extLst>
          </p:cNvPr>
          <p:cNvSpPr>
            <a:spLocks noGrp="1"/>
          </p:cNvSpPr>
          <p:nvPr>
            <p:ph type="body" sz="quarter" idx="18" hasCustomPrompt="1"/>
          </p:nvPr>
        </p:nvSpPr>
        <p:spPr>
          <a:xfrm>
            <a:off x="7599096" y="1800926"/>
            <a:ext cx="289637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Tree>
    <p:extLst>
      <p:ext uri="{BB962C8B-B14F-4D97-AF65-F5344CB8AC3E}">
        <p14:creationId xmlns:p14="http://schemas.microsoft.com/office/powerpoint/2010/main" val="353307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ubTitle">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0" name="Text Placeholder 12">
            <a:extLst>
              <a:ext uri="{FF2B5EF4-FFF2-40B4-BE49-F238E27FC236}">
                <a16:creationId xmlns:a16="http://schemas.microsoft.com/office/drawing/2014/main" id="{65993E4E-3850-E444-B02F-95BAB8A22543}"/>
              </a:ext>
            </a:extLst>
          </p:cNvPr>
          <p:cNvSpPr>
            <a:spLocks noGrp="1"/>
          </p:cNvSpPr>
          <p:nvPr>
            <p:ph type="body" sz="quarter" idx="13" hasCustomPrompt="1"/>
          </p:nvPr>
        </p:nvSpPr>
        <p:spPr>
          <a:xfrm>
            <a:off x="1428333" y="2105726"/>
            <a:ext cx="289637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3" name="Text Placeholder 12">
            <a:extLst>
              <a:ext uri="{FF2B5EF4-FFF2-40B4-BE49-F238E27FC236}">
                <a16:creationId xmlns:a16="http://schemas.microsoft.com/office/drawing/2014/main" id="{50D47EE1-3620-2748-ADA7-B617B3B81C0B}"/>
              </a:ext>
            </a:extLst>
          </p:cNvPr>
          <p:cNvSpPr>
            <a:spLocks noGrp="1"/>
          </p:cNvSpPr>
          <p:nvPr>
            <p:ph type="body" sz="quarter" idx="14" hasCustomPrompt="1"/>
          </p:nvPr>
        </p:nvSpPr>
        <p:spPr>
          <a:xfrm>
            <a:off x="1428333" y="2456336"/>
            <a:ext cx="289637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4" name="TextBox 13">
            <a:extLst>
              <a:ext uri="{FF2B5EF4-FFF2-40B4-BE49-F238E27FC236}">
                <a16:creationId xmlns:a16="http://schemas.microsoft.com/office/drawing/2014/main" id="{A58AC6EF-79CB-0B45-8E1B-BC62D7F68B0C}"/>
              </a:ext>
            </a:extLst>
          </p:cNvPr>
          <p:cNvSpPr txBox="1"/>
          <p:nvPr userDrawn="1"/>
        </p:nvSpPr>
        <p:spPr>
          <a:xfrm>
            <a:off x="-396815" y="2484408"/>
            <a:ext cx="0" cy="0"/>
          </a:xfrm>
          <a:prstGeom prst="rect">
            <a:avLst/>
          </a:prstGeom>
        </p:spPr>
        <p:txBody>
          <a:bodyPr vert="horz" wrap="none" lIns="91440" tIns="45720" rIns="91440" bIns="45720" rtlCol="0" anchor="t">
            <a:normAutofit fontScale="25000" lnSpcReduction="20000"/>
          </a:bodyPr>
          <a:lstStyle/>
          <a:p>
            <a:pPr algn="l"/>
            <a:endParaRPr lang="en-US"/>
          </a:p>
        </p:txBody>
      </p:sp>
      <p:sp>
        <p:nvSpPr>
          <p:cNvPr id="15" name="Text Placeholder 12">
            <a:extLst>
              <a:ext uri="{FF2B5EF4-FFF2-40B4-BE49-F238E27FC236}">
                <a16:creationId xmlns:a16="http://schemas.microsoft.com/office/drawing/2014/main" id="{90F85036-822E-5647-A556-45B532F231C6}"/>
              </a:ext>
            </a:extLst>
          </p:cNvPr>
          <p:cNvSpPr>
            <a:spLocks noGrp="1"/>
          </p:cNvSpPr>
          <p:nvPr>
            <p:ph type="body" sz="quarter" idx="15" hasCustomPrompt="1"/>
          </p:nvPr>
        </p:nvSpPr>
        <p:spPr>
          <a:xfrm>
            <a:off x="4516590" y="2456336"/>
            <a:ext cx="289637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6" name="Text Placeholder 12">
            <a:extLst>
              <a:ext uri="{FF2B5EF4-FFF2-40B4-BE49-F238E27FC236}">
                <a16:creationId xmlns:a16="http://schemas.microsoft.com/office/drawing/2014/main" id="{C036FF3B-2798-1645-A3E5-2DA0226FA884}"/>
              </a:ext>
            </a:extLst>
          </p:cNvPr>
          <p:cNvSpPr>
            <a:spLocks noGrp="1"/>
          </p:cNvSpPr>
          <p:nvPr>
            <p:ph type="body" sz="quarter" idx="16" hasCustomPrompt="1"/>
          </p:nvPr>
        </p:nvSpPr>
        <p:spPr>
          <a:xfrm>
            <a:off x="7599096" y="2456336"/>
            <a:ext cx="2896376"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8" name="Text Placeholder 12">
            <a:extLst>
              <a:ext uri="{FF2B5EF4-FFF2-40B4-BE49-F238E27FC236}">
                <a16:creationId xmlns:a16="http://schemas.microsoft.com/office/drawing/2014/main" id="{D38D2AA0-0915-474A-AD09-F10D2E63D03C}"/>
              </a:ext>
            </a:extLst>
          </p:cNvPr>
          <p:cNvSpPr>
            <a:spLocks noGrp="1"/>
          </p:cNvSpPr>
          <p:nvPr>
            <p:ph type="body" sz="quarter" idx="17" hasCustomPrompt="1"/>
          </p:nvPr>
        </p:nvSpPr>
        <p:spPr>
          <a:xfrm>
            <a:off x="4516590" y="2105726"/>
            <a:ext cx="289637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9" name="Text Placeholder 12">
            <a:extLst>
              <a:ext uri="{FF2B5EF4-FFF2-40B4-BE49-F238E27FC236}">
                <a16:creationId xmlns:a16="http://schemas.microsoft.com/office/drawing/2014/main" id="{02D7CDB7-038A-5D49-83B2-04EF51DFCC52}"/>
              </a:ext>
            </a:extLst>
          </p:cNvPr>
          <p:cNvSpPr>
            <a:spLocks noGrp="1"/>
          </p:cNvSpPr>
          <p:nvPr>
            <p:ph type="body" sz="quarter" idx="18" hasCustomPrompt="1"/>
          </p:nvPr>
        </p:nvSpPr>
        <p:spPr>
          <a:xfrm>
            <a:off x="7599096" y="2105726"/>
            <a:ext cx="2896376"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20" name="Text Placeholder 12">
            <a:extLst>
              <a:ext uri="{FF2B5EF4-FFF2-40B4-BE49-F238E27FC236}">
                <a16:creationId xmlns:a16="http://schemas.microsoft.com/office/drawing/2014/main" id="{F45EA24D-37FA-3645-B541-15938884CD74}"/>
              </a:ext>
            </a:extLst>
          </p:cNvPr>
          <p:cNvSpPr>
            <a:spLocks noGrp="1"/>
          </p:cNvSpPr>
          <p:nvPr>
            <p:ph type="body" sz="quarter" idx="12" hasCustomPrompt="1"/>
          </p:nvPr>
        </p:nvSpPr>
        <p:spPr>
          <a:xfrm>
            <a:off x="1428333" y="1625622"/>
            <a:ext cx="9067139" cy="243756"/>
          </a:xfrm>
        </p:spPr>
        <p:txBody>
          <a:bodyPr>
            <a:noAutofit/>
          </a:bodyPr>
          <a:lstStyle>
            <a:lvl1pPr marL="0" indent="0">
              <a:buNone/>
              <a:defRPr sz="1200" b="0">
                <a:solidFill>
                  <a:srgbClr val="4D59E0"/>
                </a:solidFill>
                <a:latin typeface="Moderat" pitchFamily="2" charset="77"/>
              </a:defRPr>
            </a:lvl1pPr>
          </a:lstStyle>
          <a:p>
            <a:pPr lvl="0"/>
            <a:r>
              <a:rPr lang="en-GB"/>
              <a:t>Sub-title</a:t>
            </a:r>
            <a:endParaRPr lang="en-US"/>
          </a:p>
        </p:txBody>
      </p:sp>
    </p:spTree>
    <p:extLst>
      <p:ext uri="{BB962C8B-B14F-4D97-AF65-F5344CB8AC3E}">
        <p14:creationId xmlns:p14="http://schemas.microsoft.com/office/powerpoint/2010/main" val="19889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0" name="Text Placeholder 12">
            <a:extLst>
              <a:ext uri="{FF2B5EF4-FFF2-40B4-BE49-F238E27FC236}">
                <a16:creationId xmlns:a16="http://schemas.microsoft.com/office/drawing/2014/main" id="{65993E4E-3850-E444-B02F-95BAB8A22543}"/>
              </a:ext>
            </a:extLst>
          </p:cNvPr>
          <p:cNvSpPr>
            <a:spLocks noGrp="1"/>
          </p:cNvSpPr>
          <p:nvPr>
            <p:ph type="body" sz="quarter" idx="13" hasCustomPrompt="1"/>
          </p:nvPr>
        </p:nvSpPr>
        <p:spPr>
          <a:xfrm>
            <a:off x="1428332" y="1800926"/>
            <a:ext cx="4571728"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3" name="Text Placeholder 12">
            <a:extLst>
              <a:ext uri="{FF2B5EF4-FFF2-40B4-BE49-F238E27FC236}">
                <a16:creationId xmlns:a16="http://schemas.microsoft.com/office/drawing/2014/main" id="{50D47EE1-3620-2748-ADA7-B617B3B81C0B}"/>
              </a:ext>
            </a:extLst>
          </p:cNvPr>
          <p:cNvSpPr>
            <a:spLocks noGrp="1"/>
          </p:cNvSpPr>
          <p:nvPr>
            <p:ph type="body" sz="quarter" idx="14" hasCustomPrompt="1"/>
          </p:nvPr>
        </p:nvSpPr>
        <p:spPr>
          <a:xfrm>
            <a:off x="1428332" y="2151536"/>
            <a:ext cx="4571728"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4" name="TextBox 13">
            <a:extLst>
              <a:ext uri="{FF2B5EF4-FFF2-40B4-BE49-F238E27FC236}">
                <a16:creationId xmlns:a16="http://schemas.microsoft.com/office/drawing/2014/main" id="{A58AC6EF-79CB-0B45-8E1B-BC62D7F68B0C}"/>
              </a:ext>
            </a:extLst>
          </p:cNvPr>
          <p:cNvSpPr txBox="1"/>
          <p:nvPr userDrawn="1"/>
        </p:nvSpPr>
        <p:spPr>
          <a:xfrm>
            <a:off x="-396815" y="2484408"/>
            <a:ext cx="0" cy="0"/>
          </a:xfrm>
          <a:prstGeom prst="rect">
            <a:avLst/>
          </a:prstGeom>
        </p:spPr>
        <p:txBody>
          <a:bodyPr vert="horz" wrap="none" lIns="91440" tIns="45720" rIns="91440" bIns="45720" rtlCol="0" anchor="t">
            <a:normAutofit fontScale="25000" lnSpcReduction="20000"/>
          </a:bodyPr>
          <a:lstStyle/>
          <a:p>
            <a:pPr algn="l"/>
            <a:endParaRPr lang="en-US"/>
          </a:p>
        </p:txBody>
      </p:sp>
      <p:sp>
        <p:nvSpPr>
          <p:cNvPr id="16" name="Text Placeholder 12">
            <a:extLst>
              <a:ext uri="{FF2B5EF4-FFF2-40B4-BE49-F238E27FC236}">
                <a16:creationId xmlns:a16="http://schemas.microsoft.com/office/drawing/2014/main" id="{C036FF3B-2798-1645-A3E5-2DA0226FA884}"/>
              </a:ext>
            </a:extLst>
          </p:cNvPr>
          <p:cNvSpPr>
            <a:spLocks noGrp="1"/>
          </p:cNvSpPr>
          <p:nvPr>
            <p:ph type="body" sz="quarter" idx="16" hasCustomPrompt="1"/>
          </p:nvPr>
        </p:nvSpPr>
        <p:spPr>
          <a:xfrm>
            <a:off x="6191941" y="2151536"/>
            <a:ext cx="4303531"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9" name="Text Placeholder 12">
            <a:extLst>
              <a:ext uri="{FF2B5EF4-FFF2-40B4-BE49-F238E27FC236}">
                <a16:creationId xmlns:a16="http://schemas.microsoft.com/office/drawing/2014/main" id="{02D7CDB7-038A-5D49-83B2-04EF51DFCC52}"/>
              </a:ext>
            </a:extLst>
          </p:cNvPr>
          <p:cNvSpPr>
            <a:spLocks noGrp="1"/>
          </p:cNvSpPr>
          <p:nvPr>
            <p:ph type="body" sz="quarter" idx="18" hasCustomPrompt="1"/>
          </p:nvPr>
        </p:nvSpPr>
        <p:spPr>
          <a:xfrm>
            <a:off x="6191941" y="1800926"/>
            <a:ext cx="4303531"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Tree>
    <p:extLst>
      <p:ext uri="{BB962C8B-B14F-4D97-AF65-F5344CB8AC3E}">
        <p14:creationId xmlns:p14="http://schemas.microsoft.com/office/powerpoint/2010/main" val="1054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20" name="Text Placeholder 12">
            <a:extLst>
              <a:ext uri="{FF2B5EF4-FFF2-40B4-BE49-F238E27FC236}">
                <a16:creationId xmlns:a16="http://schemas.microsoft.com/office/drawing/2014/main" id="{F45EA24D-37FA-3645-B541-15938884CD74}"/>
              </a:ext>
            </a:extLst>
          </p:cNvPr>
          <p:cNvSpPr>
            <a:spLocks noGrp="1"/>
          </p:cNvSpPr>
          <p:nvPr>
            <p:ph type="body" sz="quarter" idx="12" hasCustomPrompt="1"/>
          </p:nvPr>
        </p:nvSpPr>
        <p:spPr>
          <a:xfrm>
            <a:off x="1428333" y="1625622"/>
            <a:ext cx="9067139" cy="243756"/>
          </a:xfrm>
        </p:spPr>
        <p:txBody>
          <a:bodyPr>
            <a:noAutofit/>
          </a:bodyPr>
          <a:lstStyle>
            <a:lvl1pPr marL="0" indent="0">
              <a:buNone/>
              <a:defRPr sz="1200" b="0">
                <a:solidFill>
                  <a:srgbClr val="4D59E0"/>
                </a:solidFill>
                <a:latin typeface="Moderat" pitchFamily="2" charset="77"/>
              </a:defRPr>
            </a:lvl1pPr>
          </a:lstStyle>
          <a:p>
            <a:pPr lvl="0"/>
            <a:r>
              <a:rPr lang="en-GB"/>
              <a:t>Sub-title</a:t>
            </a:r>
            <a:endParaRPr lang="en-US"/>
          </a:p>
        </p:txBody>
      </p:sp>
      <p:sp>
        <p:nvSpPr>
          <p:cNvPr id="21" name="Text Placeholder 12">
            <a:extLst>
              <a:ext uri="{FF2B5EF4-FFF2-40B4-BE49-F238E27FC236}">
                <a16:creationId xmlns:a16="http://schemas.microsoft.com/office/drawing/2014/main" id="{A81F685E-7974-5E46-81CA-7AFAFEC730D0}"/>
              </a:ext>
            </a:extLst>
          </p:cNvPr>
          <p:cNvSpPr>
            <a:spLocks noGrp="1"/>
          </p:cNvSpPr>
          <p:nvPr>
            <p:ph type="body" sz="quarter" idx="14" hasCustomPrompt="1"/>
          </p:nvPr>
        </p:nvSpPr>
        <p:spPr>
          <a:xfrm>
            <a:off x="1428332" y="2105726"/>
            <a:ext cx="4571728"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22" name="Text Placeholder 12">
            <a:extLst>
              <a:ext uri="{FF2B5EF4-FFF2-40B4-BE49-F238E27FC236}">
                <a16:creationId xmlns:a16="http://schemas.microsoft.com/office/drawing/2014/main" id="{B9BFD12E-4CF2-784D-A634-2B234E3F6A8A}"/>
              </a:ext>
            </a:extLst>
          </p:cNvPr>
          <p:cNvSpPr>
            <a:spLocks noGrp="1"/>
          </p:cNvSpPr>
          <p:nvPr>
            <p:ph type="body" sz="quarter" idx="15" hasCustomPrompt="1"/>
          </p:nvPr>
        </p:nvSpPr>
        <p:spPr>
          <a:xfrm>
            <a:off x="1428332" y="2456336"/>
            <a:ext cx="4571728"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23" name="Text Placeholder 12">
            <a:extLst>
              <a:ext uri="{FF2B5EF4-FFF2-40B4-BE49-F238E27FC236}">
                <a16:creationId xmlns:a16="http://schemas.microsoft.com/office/drawing/2014/main" id="{3073D871-75AC-3E45-AD62-F46BFEACEF7C}"/>
              </a:ext>
            </a:extLst>
          </p:cNvPr>
          <p:cNvSpPr>
            <a:spLocks noGrp="1"/>
          </p:cNvSpPr>
          <p:nvPr>
            <p:ph type="body" sz="quarter" idx="16" hasCustomPrompt="1"/>
          </p:nvPr>
        </p:nvSpPr>
        <p:spPr>
          <a:xfrm>
            <a:off x="6191941" y="2456336"/>
            <a:ext cx="4303531"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24" name="Text Placeholder 12">
            <a:extLst>
              <a:ext uri="{FF2B5EF4-FFF2-40B4-BE49-F238E27FC236}">
                <a16:creationId xmlns:a16="http://schemas.microsoft.com/office/drawing/2014/main" id="{51C99D6B-53C2-6B4B-A4AC-9A1E97FA3BFD}"/>
              </a:ext>
            </a:extLst>
          </p:cNvPr>
          <p:cNvSpPr>
            <a:spLocks noGrp="1"/>
          </p:cNvSpPr>
          <p:nvPr>
            <p:ph type="body" sz="quarter" idx="18" hasCustomPrompt="1"/>
          </p:nvPr>
        </p:nvSpPr>
        <p:spPr>
          <a:xfrm>
            <a:off x="6191941" y="2105726"/>
            <a:ext cx="4303531"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Tree>
    <p:extLst>
      <p:ext uri="{BB962C8B-B14F-4D97-AF65-F5344CB8AC3E}">
        <p14:creationId xmlns:p14="http://schemas.microsoft.com/office/powerpoint/2010/main" val="30535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ABB3ECFD-C1CB-A449-858D-6DAF88A06E62}"/>
              </a:ext>
            </a:extLst>
          </p:cNvPr>
          <p:cNvSpPr>
            <a:spLocks noGrp="1"/>
          </p:cNvSpPr>
          <p:nvPr>
            <p:ph type="body" sz="quarter" idx="10"/>
          </p:nvPr>
        </p:nvSpPr>
        <p:spPr>
          <a:xfrm>
            <a:off x="1428333" y="1243582"/>
            <a:ext cx="9067139" cy="328613"/>
          </a:xfrm>
        </p:spPr>
        <p:txBody>
          <a:bodyPr>
            <a:normAutofit/>
          </a:bodyPr>
          <a:lstStyle>
            <a:lvl1pPr marL="0" indent="0">
              <a:buNone/>
              <a:defRPr sz="2000" b="1">
                <a:solidFill>
                  <a:srgbClr val="001D4A"/>
                </a:solidFill>
                <a:latin typeface="Moderat" pitchFamily="2" charset="77"/>
              </a:defRPr>
            </a:lvl1pPr>
          </a:lstStyle>
          <a:p>
            <a:pPr lvl="0"/>
            <a:r>
              <a:rPr lang="en-GB"/>
              <a:t>Click to edit Master text styles</a:t>
            </a:r>
            <a:endParaRPr lang="en-US"/>
          </a:p>
        </p:txBody>
      </p:sp>
      <p:sp>
        <p:nvSpPr>
          <p:cNvPr id="10" name="Text Placeholder 12">
            <a:extLst>
              <a:ext uri="{FF2B5EF4-FFF2-40B4-BE49-F238E27FC236}">
                <a16:creationId xmlns:a16="http://schemas.microsoft.com/office/drawing/2014/main" id="{65993E4E-3850-E444-B02F-95BAB8A22543}"/>
              </a:ext>
            </a:extLst>
          </p:cNvPr>
          <p:cNvSpPr>
            <a:spLocks noGrp="1"/>
          </p:cNvSpPr>
          <p:nvPr>
            <p:ph type="body" sz="quarter" idx="13" hasCustomPrompt="1"/>
          </p:nvPr>
        </p:nvSpPr>
        <p:spPr>
          <a:xfrm>
            <a:off x="1428331" y="1800926"/>
            <a:ext cx="9067139" cy="243757"/>
          </a:xfrm>
        </p:spPr>
        <p:txBody>
          <a:bodyPr>
            <a:noAutofit/>
          </a:bodyPr>
          <a:lstStyle>
            <a:lvl1pPr marL="0" indent="0">
              <a:buNone/>
              <a:defRPr sz="1200" b="1">
                <a:solidFill>
                  <a:srgbClr val="001D4A"/>
                </a:solidFill>
                <a:latin typeface="Moderat" pitchFamily="2" charset="77"/>
              </a:defRPr>
            </a:lvl1pPr>
          </a:lstStyle>
          <a:p>
            <a:pPr lvl="0"/>
            <a:r>
              <a:rPr lang="en-GB"/>
              <a:t>Title</a:t>
            </a:r>
            <a:endParaRPr lang="en-US"/>
          </a:p>
        </p:txBody>
      </p:sp>
      <p:sp>
        <p:nvSpPr>
          <p:cNvPr id="13" name="Text Placeholder 12">
            <a:extLst>
              <a:ext uri="{FF2B5EF4-FFF2-40B4-BE49-F238E27FC236}">
                <a16:creationId xmlns:a16="http://schemas.microsoft.com/office/drawing/2014/main" id="{50D47EE1-3620-2748-ADA7-B617B3B81C0B}"/>
              </a:ext>
            </a:extLst>
          </p:cNvPr>
          <p:cNvSpPr>
            <a:spLocks noGrp="1"/>
          </p:cNvSpPr>
          <p:nvPr>
            <p:ph type="body" sz="quarter" idx="14" hasCustomPrompt="1"/>
          </p:nvPr>
        </p:nvSpPr>
        <p:spPr>
          <a:xfrm>
            <a:off x="1428331" y="2151536"/>
            <a:ext cx="9067139" cy="243756"/>
          </a:xfrm>
        </p:spPr>
        <p:txBody>
          <a:bodyPr>
            <a:noAutofit/>
          </a:bodyPr>
          <a:lstStyle>
            <a:lvl1pPr marL="0" indent="0">
              <a:lnSpc>
                <a:spcPct val="100000"/>
              </a:lnSpc>
              <a:spcBef>
                <a:spcPts val="400"/>
              </a:spcBef>
              <a:buFont typeface="+mj-lt"/>
              <a:buNone/>
              <a:defRPr sz="900" b="0">
                <a:solidFill>
                  <a:srgbClr val="404040"/>
                </a:solidFill>
                <a:latin typeface="Arial" panose="020B0604020202020204" pitchFamily="34" charset="0"/>
                <a:cs typeface="Arial" panose="020B0604020202020204" pitchFamily="34" charset="0"/>
              </a:defRPr>
            </a:lvl1pPr>
          </a:lstStyle>
          <a:p>
            <a:pPr lvl="0"/>
            <a:r>
              <a:rPr lang="en-GB"/>
              <a:t>Column one</a:t>
            </a:r>
            <a:endParaRPr lang="en-US"/>
          </a:p>
        </p:txBody>
      </p:sp>
      <p:sp>
        <p:nvSpPr>
          <p:cNvPr id="14" name="TextBox 13">
            <a:extLst>
              <a:ext uri="{FF2B5EF4-FFF2-40B4-BE49-F238E27FC236}">
                <a16:creationId xmlns:a16="http://schemas.microsoft.com/office/drawing/2014/main" id="{A58AC6EF-79CB-0B45-8E1B-BC62D7F68B0C}"/>
              </a:ext>
            </a:extLst>
          </p:cNvPr>
          <p:cNvSpPr txBox="1"/>
          <p:nvPr userDrawn="1"/>
        </p:nvSpPr>
        <p:spPr>
          <a:xfrm>
            <a:off x="-396815" y="2484408"/>
            <a:ext cx="0" cy="0"/>
          </a:xfrm>
          <a:prstGeom prst="rect">
            <a:avLst/>
          </a:prstGeom>
        </p:spPr>
        <p:txBody>
          <a:bodyPr vert="horz" wrap="none" lIns="91440" tIns="45720" rIns="91440" bIns="45720" rtlCol="0" anchor="t">
            <a:normAutofit fontScale="25000" lnSpcReduction="20000"/>
          </a:bodyPr>
          <a:lstStyle/>
          <a:p>
            <a:pPr algn="l"/>
            <a:endParaRPr lang="en-US"/>
          </a:p>
        </p:txBody>
      </p:sp>
    </p:spTree>
    <p:extLst>
      <p:ext uri="{BB962C8B-B14F-4D97-AF65-F5344CB8AC3E}">
        <p14:creationId xmlns:p14="http://schemas.microsoft.com/office/powerpoint/2010/main" val="259459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A40CF0-2192-F646-9874-52C024944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7">
            <a:extLst>
              <a:ext uri="{FF2B5EF4-FFF2-40B4-BE49-F238E27FC236}">
                <a16:creationId xmlns:a16="http://schemas.microsoft.com/office/drawing/2014/main" id="{653EFDBE-EDB2-FB45-A85D-C28CD18F7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pic>
        <p:nvPicPr>
          <p:cNvPr id="9" name="Picture 8">
            <a:extLst>
              <a:ext uri="{FF2B5EF4-FFF2-40B4-BE49-F238E27FC236}">
                <a16:creationId xmlns:a16="http://schemas.microsoft.com/office/drawing/2014/main" id="{4A08B991-B0D7-8F4C-8514-5314D93DAA31}"/>
              </a:ext>
            </a:extLst>
          </p:cNvPr>
          <p:cNvPicPr>
            <a:picLocks noChangeAspect="1"/>
          </p:cNvPicPr>
          <p:nvPr userDrawn="1"/>
        </p:nvPicPr>
        <p:blipFill>
          <a:blip r:embed="rId19"/>
          <a:stretch>
            <a:fillRect/>
          </a:stretch>
        </p:blipFill>
        <p:spPr>
          <a:xfrm>
            <a:off x="10871986" y="452608"/>
            <a:ext cx="860400" cy="116570"/>
          </a:xfrm>
          <a:prstGeom prst="rect">
            <a:avLst/>
          </a:prstGeom>
        </p:spPr>
      </p:pic>
      <p:sp>
        <p:nvSpPr>
          <p:cNvPr id="11" name="TextBox 10">
            <a:extLst>
              <a:ext uri="{FF2B5EF4-FFF2-40B4-BE49-F238E27FC236}">
                <a16:creationId xmlns:a16="http://schemas.microsoft.com/office/drawing/2014/main" id="{18D37E7A-2629-E848-B4C0-B4FAEB1CE543}"/>
              </a:ext>
            </a:extLst>
          </p:cNvPr>
          <p:cNvSpPr txBox="1"/>
          <p:nvPr userDrawn="1"/>
        </p:nvSpPr>
        <p:spPr>
          <a:xfrm>
            <a:off x="114300" y="6596671"/>
            <a:ext cx="1875865" cy="168088"/>
          </a:xfrm>
          <a:prstGeom prst="rect">
            <a:avLst/>
          </a:prstGeom>
        </p:spPr>
        <p:txBody>
          <a:bodyPr vert="horz" wrap="none" lIns="91440" tIns="45720" rIns="91440" bIns="45720" rtlCol="0" anchor="t">
            <a:normAutofit/>
          </a:bodyPr>
          <a:lstStyle/>
          <a:p>
            <a:pPr algn="l"/>
            <a:r>
              <a:rPr lang="en-US" sz="400" spc="100" baseline="0">
                <a:solidFill>
                  <a:schemeClr val="bg1">
                    <a:lumMod val="85000"/>
                  </a:schemeClr>
                </a:solidFill>
                <a:latin typeface="Arial" panose="020B0604020202020204" pitchFamily="34" charset="0"/>
                <a:cs typeface="Arial" panose="020B0604020202020204" pitchFamily="34" charset="0"/>
              </a:rPr>
              <a:t>COPYRIGHT © AZURONAUT LIMITED 2020</a:t>
            </a:r>
          </a:p>
        </p:txBody>
      </p:sp>
      <p:pic>
        <p:nvPicPr>
          <p:cNvPr id="7" name="Picture 2" descr="The Big Table Group | Home - The Big Table Group">
            <a:extLst>
              <a:ext uri="{FF2B5EF4-FFF2-40B4-BE49-F238E27FC236}">
                <a16:creationId xmlns:a16="http://schemas.microsoft.com/office/drawing/2014/main" id="{3C315FE8-0DF2-4743-83F9-4852AF1E8619}"/>
              </a:ext>
            </a:extLst>
          </p:cNvPr>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l="12476" t="19474" r="12476" b="14554"/>
          <a:stretch/>
        </p:blipFill>
        <p:spPr bwMode="auto">
          <a:xfrm>
            <a:off x="10976422" y="6176962"/>
            <a:ext cx="816434" cy="31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6631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0" r:id="rId3"/>
    <p:sldLayoutId id="2147483661" r:id="rId4"/>
    <p:sldLayoutId id="2147483650" r:id="rId5"/>
    <p:sldLayoutId id="2147483662" r:id="rId6"/>
    <p:sldLayoutId id="2147483663" r:id="rId7"/>
    <p:sldLayoutId id="2147483664" r:id="rId8"/>
    <p:sldLayoutId id="2147483665" r:id="rId9"/>
    <p:sldLayoutId id="2147483666" r:id="rId10"/>
    <p:sldLayoutId id="2147483667" r:id="rId11"/>
    <p:sldLayoutId id="2147483668" r:id="rId12"/>
    <p:sldLayoutId id="2147483670" r:id="rId13"/>
    <p:sldLayoutId id="2147483671"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b="1" i="0" kern="1200">
          <a:solidFill>
            <a:srgbClr val="001D4A"/>
          </a:solidFill>
          <a:latin typeface="Mode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B54E753-CB5D-5444-A32B-A4E423A314E2}"/>
              </a:ext>
            </a:extLst>
          </p:cNvPr>
          <p:cNvSpPr>
            <a:spLocks noGrp="1"/>
          </p:cNvSpPr>
          <p:nvPr>
            <p:ph type="body" sz="quarter" idx="10"/>
          </p:nvPr>
        </p:nvSpPr>
        <p:spPr/>
        <p:txBody>
          <a:bodyPr/>
          <a:lstStyle/>
          <a:p>
            <a:r>
              <a:rPr lang="en-US" dirty="0"/>
              <a:t>Big Table Group</a:t>
            </a:r>
          </a:p>
        </p:txBody>
      </p:sp>
      <p:sp>
        <p:nvSpPr>
          <p:cNvPr id="19" name="Text Placeholder 18">
            <a:extLst>
              <a:ext uri="{FF2B5EF4-FFF2-40B4-BE49-F238E27FC236}">
                <a16:creationId xmlns:a16="http://schemas.microsoft.com/office/drawing/2014/main" id="{E60B16AF-BE80-E44D-BADB-F743449A6230}"/>
              </a:ext>
            </a:extLst>
          </p:cNvPr>
          <p:cNvSpPr>
            <a:spLocks noGrp="1"/>
          </p:cNvSpPr>
          <p:nvPr>
            <p:ph type="body" sz="quarter" idx="11"/>
          </p:nvPr>
        </p:nvSpPr>
        <p:spPr/>
        <p:txBody>
          <a:bodyPr/>
          <a:lstStyle/>
          <a:p>
            <a:r>
              <a:rPr lang="en-US" dirty="0"/>
              <a:t>Digital Workspace</a:t>
            </a:r>
          </a:p>
        </p:txBody>
      </p:sp>
      <p:sp>
        <p:nvSpPr>
          <p:cNvPr id="4" name="Rectangle 3">
            <a:extLst>
              <a:ext uri="{FF2B5EF4-FFF2-40B4-BE49-F238E27FC236}">
                <a16:creationId xmlns:a16="http://schemas.microsoft.com/office/drawing/2014/main" id="{31D94028-890F-1E48-A39E-709E45A195FE}"/>
              </a:ext>
            </a:extLst>
          </p:cNvPr>
          <p:cNvSpPr/>
          <p:nvPr/>
        </p:nvSpPr>
        <p:spPr>
          <a:xfrm>
            <a:off x="10537371" y="6052457"/>
            <a:ext cx="1393372" cy="377372"/>
          </a:xfrm>
          <a:prstGeom prst="rect">
            <a:avLst/>
          </a:prstGeom>
          <a:solidFill>
            <a:srgbClr val="01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490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34A6C2-557A-324B-8570-1D9879F7A6AF}"/>
              </a:ext>
            </a:extLst>
          </p:cNvPr>
          <p:cNvSpPr/>
          <p:nvPr/>
        </p:nvSpPr>
        <p:spPr>
          <a:xfrm>
            <a:off x="0" y="990600"/>
            <a:ext cx="12192000" cy="586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8D0ACE6-BF19-A94E-8AFE-5455EF6698E6}"/>
              </a:ext>
            </a:extLst>
          </p:cNvPr>
          <p:cNvPicPr>
            <a:picLocks noChangeAspect="1"/>
          </p:cNvPicPr>
          <p:nvPr/>
        </p:nvPicPr>
        <p:blipFill>
          <a:blip r:embed="rId2"/>
          <a:srcRect/>
          <a:stretch/>
        </p:blipFill>
        <p:spPr>
          <a:xfrm>
            <a:off x="328812" y="1746250"/>
            <a:ext cx="11534376" cy="4356100"/>
          </a:xfrm>
          <a:prstGeom prst="rect">
            <a:avLst/>
          </a:prstGeom>
        </p:spPr>
      </p:pic>
      <p:sp>
        <p:nvSpPr>
          <p:cNvPr id="7" name="Text Placeholder 6">
            <a:extLst>
              <a:ext uri="{FF2B5EF4-FFF2-40B4-BE49-F238E27FC236}">
                <a16:creationId xmlns:a16="http://schemas.microsoft.com/office/drawing/2014/main" id="{14344552-582D-FD4F-93A0-62D8855E2934}"/>
              </a:ext>
            </a:extLst>
          </p:cNvPr>
          <p:cNvSpPr>
            <a:spLocks noGrp="1"/>
          </p:cNvSpPr>
          <p:nvPr>
            <p:ph type="body" sz="quarter" idx="10"/>
          </p:nvPr>
        </p:nvSpPr>
        <p:spPr/>
        <p:txBody>
          <a:bodyPr>
            <a:normAutofit fontScale="92500" lnSpcReduction="10000"/>
          </a:bodyPr>
          <a:lstStyle/>
          <a:p>
            <a:r>
              <a:rPr lang="en-GB" dirty="0"/>
              <a:t>Digital Workspace </a:t>
            </a:r>
            <a:r>
              <a:rPr lang="en-GB" b="0" dirty="0"/>
              <a:t>Release One Structure</a:t>
            </a:r>
          </a:p>
        </p:txBody>
      </p:sp>
    </p:spTree>
    <p:extLst>
      <p:ext uri="{BB962C8B-B14F-4D97-AF65-F5344CB8AC3E}">
        <p14:creationId xmlns:p14="http://schemas.microsoft.com/office/powerpoint/2010/main" val="370983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A9327FE2-1CCB-C442-8117-FEFBEB7CFE68}"/>
              </a:ext>
            </a:extLst>
          </p:cNvPr>
          <p:cNvSpPr>
            <a:spLocks noGrp="1"/>
          </p:cNvSpPr>
          <p:nvPr>
            <p:ph type="body" sz="quarter" idx="10"/>
          </p:nvPr>
        </p:nvSpPr>
        <p:spPr/>
        <p:txBody>
          <a:bodyPr/>
          <a:lstStyle/>
          <a:p>
            <a:r>
              <a:rPr lang="en-US" dirty="0"/>
              <a:t>Wireframes</a:t>
            </a:r>
          </a:p>
        </p:txBody>
      </p:sp>
      <p:sp>
        <p:nvSpPr>
          <p:cNvPr id="28" name="Text Placeholder 27">
            <a:extLst>
              <a:ext uri="{FF2B5EF4-FFF2-40B4-BE49-F238E27FC236}">
                <a16:creationId xmlns:a16="http://schemas.microsoft.com/office/drawing/2014/main" id="{8D49BF77-8140-7E4A-8AB3-126FC774A6B3}"/>
              </a:ext>
            </a:extLst>
          </p:cNvPr>
          <p:cNvSpPr>
            <a:spLocks noGrp="1"/>
          </p:cNvSpPr>
          <p:nvPr>
            <p:ph type="body" sz="quarter" idx="13"/>
          </p:nvPr>
        </p:nvSpPr>
        <p:spPr/>
        <p:txBody>
          <a:bodyPr/>
          <a:lstStyle/>
          <a:p>
            <a:r>
              <a:rPr lang="en-US" dirty="0"/>
              <a:t>Big Table Group</a:t>
            </a:r>
          </a:p>
        </p:txBody>
      </p:sp>
      <p:sp>
        <p:nvSpPr>
          <p:cNvPr id="4" name="Rectangle 3">
            <a:extLst>
              <a:ext uri="{FF2B5EF4-FFF2-40B4-BE49-F238E27FC236}">
                <a16:creationId xmlns:a16="http://schemas.microsoft.com/office/drawing/2014/main" id="{EFE78979-2A7A-7048-AD78-0C1712BE4F1F}"/>
              </a:ext>
            </a:extLst>
          </p:cNvPr>
          <p:cNvSpPr/>
          <p:nvPr/>
        </p:nvSpPr>
        <p:spPr>
          <a:xfrm>
            <a:off x="10537371" y="6052457"/>
            <a:ext cx="1393372" cy="377372"/>
          </a:xfrm>
          <a:prstGeom prst="rect">
            <a:avLst/>
          </a:prstGeom>
          <a:solidFill>
            <a:srgbClr val="01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815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00AEB7E-6855-D041-B0A4-C1EB78DCBF92}"/>
              </a:ext>
            </a:extLst>
          </p:cNvPr>
          <p:cNvSpPr/>
          <p:nvPr/>
        </p:nvSpPr>
        <p:spPr>
          <a:xfrm>
            <a:off x="6096000" y="1"/>
            <a:ext cx="6096000" cy="6857999"/>
          </a:xfrm>
          <a:prstGeom prst="rect">
            <a:avLst/>
          </a:prstGeom>
          <a:solidFill>
            <a:srgbClr val="20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1A1555-E443-EE43-A289-5067073E2FC0}"/>
              </a:ext>
            </a:extLst>
          </p:cNvPr>
          <p:cNvSpPr>
            <a:spLocks noGrp="1"/>
          </p:cNvSpPr>
          <p:nvPr>
            <p:ph type="body" sz="quarter" idx="10"/>
          </p:nvPr>
        </p:nvSpPr>
        <p:spPr>
          <a:xfrm>
            <a:off x="1428333" y="1431926"/>
            <a:ext cx="3907255" cy="682624"/>
          </a:xfrm>
        </p:spPr>
        <p:txBody>
          <a:bodyPr>
            <a:normAutofit/>
          </a:bodyPr>
          <a:lstStyle/>
          <a:p>
            <a:r>
              <a:rPr lang="en-US" dirty="0"/>
              <a:t>Big Table Group </a:t>
            </a:r>
            <a:br>
              <a:rPr lang="en-US" dirty="0"/>
            </a:br>
            <a:r>
              <a:rPr lang="en-US" dirty="0"/>
              <a:t>Digital Workspace</a:t>
            </a:r>
          </a:p>
        </p:txBody>
      </p:sp>
      <p:sp>
        <p:nvSpPr>
          <p:cNvPr id="3" name="Text Placeholder 2">
            <a:extLst>
              <a:ext uri="{FF2B5EF4-FFF2-40B4-BE49-F238E27FC236}">
                <a16:creationId xmlns:a16="http://schemas.microsoft.com/office/drawing/2014/main" id="{A23D327C-466A-DD49-8C37-376E5B58C26D}"/>
              </a:ext>
            </a:extLst>
          </p:cNvPr>
          <p:cNvSpPr>
            <a:spLocks noGrp="1"/>
          </p:cNvSpPr>
          <p:nvPr>
            <p:ph type="body" sz="quarter" idx="14"/>
          </p:nvPr>
        </p:nvSpPr>
        <p:spPr>
          <a:xfrm>
            <a:off x="1428333" y="2519882"/>
            <a:ext cx="3321946" cy="3426386"/>
          </a:xfrm>
        </p:spPr>
        <p:txBody>
          <a:bodyPr/>
          <a:lstStyle/>
          <a:p>
            <a:r>
              <a:rPr lang="en-GB" dirty="0"/>
              <a:t>The home page for the platform will become the primary entry point to the Big Table Group digital workspace. The home page will provide intuitive and unobstructed access to communications, collaboration and applications, enabling self-service and increased efficiency. </a:t>
            </a:r>
          </a:p>
          <a:p>
            <a:endParaRPr lang="en-GB" dirty="0"/>
          </a:p>
          <a:p>
            <a:r>
              <a:rPr lang="en-GB" dirty="0"/>
              <a:t>Key components that the user can engage with:</a:t>
            </a:r>
          </a:p>
          <a:p>
            <a:pPr>
              <a:lnSpc>
                <a:spcPts val="1100"/>
              </a:lnSpc>
            </a:pPr>
            <a:r>
              <a:rPr lang="en-GB" sz="1000" b="1" dirty="0"/>
              <a:t>Home Page </a:t>
            </a:r>
          </a:p>
          <a:p>
            <a:pPr marL="171450" indent="-171450">
              <a:lnSpc>
                <a:spcPts val="1100"/>
              </a:lnSpc>
              <a:buFont typeface="Arial" panose="020B0604020202020204" pitchFamily="34" charset="0"/>
              <a:buChar char="•"/>
            </a:pPr>
            <a:r>
              <a:rPr lang="en-GB" dirty="0"/>
              <a:t>Global Newsfeed </a:t>
            </a:r>
          </a:p>
          <a:p>
            <a:pPr marL="605250" lvl="1" indent="-171450">
              <a:lnSpc>
                <a:spcPts val="1100"/>
              </a:lnSpc>
            </a:pPr>
            <a:r>
              <a:rPr lang="en-GB" dirty="0"/>
              <a:t>Integration with Workplace BTG News Group</a:t>
            </a:r>
          </a:p>
          <a:p>
            <a:pPr marL="171450" indent="-171450">
              <a:lnSpc>
                <a:spcPts val="1100"/>
              </a:lnSpc>
              <a:buFont typeface="Arial" panose="020B0604020202020204" pitchFamily="34" charset="0"/>
              <a:buChar char="•"/>
            </a:pPr>
            <a:r>
              <a:rPr lang="en-GB" dirty="0"/>
              <a:t>Global </a:t>
            </a:r>
            <a:r>
              <a:rPr lang="en-GB" dirty="0" err="1"/>
              <a:t>Quicklinks</a:t>
            </a:r>
            <a:endParaRPr lang="en-GB" dirty="0"/>
          </a:p>
          <a:p>
            <a:pPr marL="27450" indent="-171450">
              <a:lnSpc>
                <a:spcPts val="1100"/>
              </a:lnSpc>
              <a:buFont typeface="Arial" panose="020B0604020202020204" pitchFamily="34" charset="0"/>
              <a:buChar char="•"/>
            </a:pPr>
            <a:r>
              <a:rPr lang="en-GB" dirty="0"/>
              <a:t>Teams Activity Feed </a:t>
            </a:r>
          </a:p>
          <a:p>
            <a:pPr marL="461250" lvl="1" indent="-171450">
              <a:lnSpc>
                <a:spcPts val="1100"/>
              </a:lnSpc>
            </a:pPr>
            <a:r>
              <a:rPr lang="en-GB" dirty="0"/>
              <a:t>Integration with Teams activity and start new teams chat</a:t>
            </a:r>
          </a:p>
          <a:p>
            <a:pPr marL="171450" indent="-171450">
              <a:lnSpc>
                <a:spcPts val="1100"/>
              </a:lnSpc>
              <a:buFont typeface="Arial" panose="020B0604020202020204" pitchFamily="34" charset="0"/>
              <a:buChar char="•"/>
            </a:pPr>
            <a:r>
              <a:rPr lang="en-GB" dirty="0"/>
              <a:t>BTG People </a:t>
            </a:r>
          </a:p>
          <a:p>
            <a:pPr marL="605250" lvl="1" indent="-171450">
              <a:lnSpc>
                <a:spcPts val="1100"/>
              </a:lnSpc>
            </a:pPr>
            <a:r>
              <a:rPr lang="en-GB" dirty="0"/>
              <a:t>Latest Searched People</a:t>
            </a:r>
          </a:p>
          <a:p>
            <a:pPr marL="171450" indent="-171450">
              <a:lnSpc>
                <a:spcPts val="1100"/>
              </a:lnSpc>
              <a:buFont typeface="Arial" panose="020B0604020202020204" pitchFamily="34" charset="0"/>
              <a:buChar char="•"/>
            </a:pPr>
            <a:r>
              <a:rPr lang="en-GB" dirty="0"/>
              <a:t>My Favourites</a:t>
            </a:r>
          </a:p>
          <a:p>
            <a:pPr marL="171450" indent="-171450">
              <a:lnSpc>
                <a:spcPts val="1100"/>
              </a:lnSpc>
              <a:buFont typeface="Arial" panose="020B0604020202020204" pitchFamily="34" charset="0"/>
              <a:buChar char="•"/>
            </a:pPr>
            <a:r>
              <a:rPr lang="en-GB" dirty="0"/>
              <a:t>My Calendar</a:t>
            </a:r>
          </a:p>
          <a:p>
            <a:pPr marL="171450" indent="-171450">
              <a:lnSpc>
                <a:spcPts val="1100"/>
              </a:lnSpc>
              <a:buFont typeface="Arial" panose="020B0604020202020204" pitchFamily="34" charset="0"/>
              <a:buChar char="•"/>
            </a:pPr>
            <a:r>
              <a:rPr lang="en-GB" dirty="0"/>
              <a:t>Brand Navigator</a:t>
            </a:r>
          </a:p>
          <a:p>
            <a:pPr marL="605250" lvl="1" indent="-171450">
              <a:lnSpc>
                <a:spcPts val="1100"/>
              </a:lnSpc>
            </a:pPr>
            <a:r>
              <a:rPr lang="en-GB" dirty="0"/>
              <a:t>Promotion of brand pages</a:t>
            </a:r>
          </a:p>
          <a:p>
            <a:pPr marL="605250" lvl="1" indent="-171450">
              <a:lnSpc>
                <a:spcPts val="900"/>
              </a:lnSpc>
            </a:pPr>
            <a:endParaRPr lang="en-GB" dirty="0"/>
          </a:p>
        </p:txBody>
      </p:sp>
      <p:sp>
        <p:nvSpPr>
          <p:cNvPr id="9" name="Text Placeholder 8">
            <a:extLst>
              <a:ext uri="{FF2B5EF4-FFF2-40B4-BE49-F238E27FC236}">
                <a16:creationId xmlns:a16="http://schemas.microsoft.com/office/drawing/2014/main" id="{C7A40402-24F6-0842-A0B3-875BA4900E32}"/>
              </a:ext>
            </a:extLst>
          </p:cNvPr>
          <p:cNvSpPr>
            <a:spLocks noGrp="1"/>
          </p:cNvSpPr>
          <p:nvPr>
            <p:ph type="body" sz="quarter" idx="12"/>
          </p:nvPr>
        </p:nvSpPr>
        <p:spPr>
          <a:xfrm>
            <a:off x="1428333" y="2089683"/>
            <a:ext cx="3531017" cy="243756"/>
          </a:xfrm>
        </p:spPr>
        <p:txBody>
          <a:bodyPr/>
          <a:lstStyle/>
          <a:p>
            <a:r>
              <a:rPr lang="en-US" dirty="0"/>
              <a:t>One Digital Workspace </a:t>
            </a:r>
          </a:p>
        </p:txBody>
      </p:sp>
      <p:sp>
        <p:nvSpPr>
          <p:cNvPr id="12" name="Text Placeholder 8">
            <a:extLst>
              <a:ext uri="{FF2B5EF4-FFF2-40B4-BE49-F238E27FC236}">
                <a16:creationId xmlns:a16="http://schemas.microsoft.com/office/drawing/2014/main" id="{A69EB15B-E2F4-D048-8635-4B9F7E67D3DE}"/>
              </a:ext>
            </a:extLst>
          </p:cNvPr>
          <p:cNvSpPr txBox="1">
            <a:spLocks/>
          </p:cNvSpPr>
          <p:nvPr/>
        </p:nvSpPr>
        <p:spPr>
          <a:xfrm>
            <a:off x="1426587" y="1183328"/>
            <a:ext cx="1710840" cy="1553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 spc="100">
                <a:solidFill>
                  <a:schemeClr val="tx1">
                    <a:lumMod val="50000"/>
                    <a:lumOff val="50000"/>
                  </a:schemeClr>
                </a:solidFill>
              </a:rPr>
              <a:t>RELEASE ONE</a:t>
            </a:r>
          </a:p>
        </p:txBody>
      </p:sp>
      <p:sp>
        <p:nvSpPr>
          <p:cNvPr id="26" name="Rectangle 25">
            <a:extLst>
              <a:ext uri="{FF2B5EF4-FFF2-40B4-BE49-F238E27FC236}">
                <a16:creationId xmlns:a16="http://schemas.microsoft.com/office/drawing/2014/main" id="{F663E0E2-DECD-C94A-8952-6B0AA3DE605C}"/>
              </a:ext>
            </a:extLst>
          </p:cNvPr>
          <p:cNvSpPr/>
          <p:nvPr/>
        </p:nvSpPr>
        <p:spPr>
          <a:xfrm>
            <a:off x="6151299" y="267612"/>
            <a:ext cx="4467920" cy="6760668"/>
          </a:xfrm>
          <a:prstGeom prst="rect">
            <a:avLst/>
          </a:prstGeom>
          <a:solidFill>
            <a:schemeClr val="bg1"/>
          </a:solidFill>
          <a:ln>
            <a:noFill/>
          </a:ln>
          <a:effectLst>
            <a:outerShdw blurRad="635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C2DC77D-8EF4-C240-9B6B-A03F0693999E}"/>
              </a:ext>
            </a:extLst>
          </p:cNvPr>
          <p:cNvPicPr>
            <a:picLocks noChangeAspect="1"/>
          </p:cNvPicPr>
          <p:nvPr/>
        </p:nvPicPr>
        <p:blipFill>
          <a:blip r:embed="rId2"/>
          <a:srcRect/>
          <a:stretch/>
        </p:blipFill>
        <p:spPr>
          <a:xfrm>
            <a:off x="5886929" y="218465"/>
            <a:ext cx="5455174" cy="7892956"/>
          </a:xfrm>
          <a:prstGeom prst="rect">
            <a:avLst/>
          </a:prstGeom>
        </p:spPr>
      </p:pic>
    </p:spTree>
    <p:extLst>
      <p:ext uri="{BB962C8B-B14F-4D97-AF65-F5344CB8AC3E}">
        <p14:creationId xmlns:p14="http://schemas.microsoft.com/office/powerpoint/2010/main" val="88072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0AF814-9FE7-3348-91A1-87F458B0B46F}"/>
              </a:ext>
            </a:extLst>
          </p:cNvPr>
          <p:cNvSpPr/>
          <p:nvPr/>
        </p:nvSpPr>
        <p:spPr>
          <a:xfrm>
            <a:off x="6096000" y="0"/>
            <a:ext cx="6096000" cy="6857999"/>
          </a:xfrm>
          <a:prstGeom prst="rect">
            <a:avLst/>
          </a:prstGeom>
          <a:solidFill>
            <a:srgbClr val="20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1A1555-E443-EE43-A289-5067073E2FC0}"/>
              </a:ext>
            </a:extLst>
          </p:cNvPr>
          <p:cNvSpPr>
            <a:spLocks noGrp="1"/>
          </p:cNvSpPr>
          <p:nvPr>
            <p:ph type="body" sz="quarter" idx="10"/>
          </p:nvPr>
        </p:nvSpPr>
        <p:spPr>
          <a:xfrm>
            <a:off x="1428334" y="1431926"/>
            <a:ext cx="1709094" cy="682624"/>
          </a:xfrm>
        </p:spPr>
        <p:txBody>
          <a:bodyPr>
            <a:normAutofit/>
          </a:bodyPr>
          <a:lstStyle/>
          <a:p>
            <a:r>
              <a:rPr lang="en-US"/>
              <a:t>People Finder</a:t>
            </a:r>
          </a:p>
        </p:txBody>
      </p:sp>
      <p:sp>
        <p:nvSpPr>
          <p:cNvPr id="3" name="Text Placeholder 2">
            <a:extLst>
              <a:ext uri="{FF2B5EF4-FFF2-40B4-BE49-F238E27FC236}">
                <a16:creationId xmlns:a16="http://schemas.microsoft.com/office/drawing/2014/main" id="{A23D327C-466A-DD49-8C37-376E5B58C26D}"/>
              </a:ext>
            </a:extLst>
          </p:cNvPr>
          <p:cNvSpPr>
            <a:spLocks noGrp="1"/>
          </p:cNvSpPr>
          <p:nvPr>
            <p:ph type="body" sz="quarter" idx="14"/>
          </p:nvPr>
        </p:nvSpPr>
        <p:spPr>
          <a:xfrm>
            <a:off x="1428333" y="2519882"/>
            <a:ext cx="3321946" cy="3426386"/>
          </a:xfrm>
        </p:spPr>
        <p:txBody>
          <a:bodyPr/>
          <a:lstStyle/>
          <a:p>
            <a:r>
              <a:rPr lang="en-GB" dirty="0"/>
              <a:t>The People Finder is the primary way for employees to find Big Table Group people globally.</a:t>
            </a:r>
          </a:p>
          <a:p>
            <a:r>
              <a:rPr lang="en-GB" dirty="0"/>
              <a:t>Users can search and refine to access to people’s profiles and contact details, linked with their Microsoft profiles in Delve.</a:t>
            </a:r>
          </a:p>
          <a:p>
            <a:endParaRPr lang="en-GB" dirty="0"/>
          </a:p>
          <a:p>
            <a:r>
              <a:rPr lang="en-GB" dirty="0"/>
              <a:t>Key components that the user can engage with:</a:t>
            </a:r>
          </a:p>
          <a:p>
            <a:pPr marL="171450" indent="-171450">
              <a:buFont typeface="Arial" panose="020B0604020202020204" pitchFamily="34" charset="0"/>
              <a:buChar char="•"/>
            </a:pPr>
            <a:r>
              <a:rPr lang="en-GB" b="1" dirty="0"/>
              <a:t>Global Navigation </a:t>
            </a:r>
            <a:r>
              <a:rPr lang="en-GB" dirty="0"/>
              <a:t>– Access to all areas of the platform</a:t>
            </a:r>
          </a:p>
          <a:p>
            <a:pPr marL="171450" indent="-171450">
              <a:buFont typeface="Arial" panose="020B0604020202020204" pitchFamily="34" charset="0"/>
              <a:buChar char="•"/>
            </a:pPr>
            <a:r>
              <a:rPr lang="en-GB" b="1" dirty="0"/>
              <a:t>Search </a:t>
            </a:r>
            <a:r>
              <a:rPr lang="en-GB" dirty="0"/>
              <a:t>– Ability to search for Big Table Group People</a:t>
            </a:r>
          </a:p>
          <a:p>
            <a:pPr marL="171450" indent="-171450">
              <a:buFont typeface="Arial" panose="020B0604020202020204" pitchFamily="34" charset="0"/>
              <a:buChar char="•"/>
            </a:pPr>
            <a:r>
              <a:rPr lang="en-GB" b="1" dirty="0"/>
              <a:t>Filters </a:t>
            </a:r>
            <a:r>
              <a:rPr lang="en-GB" dirty="0"/>
              <a:t>– Users can simply navigate Big Table Group People</a:t>
            </a:r>
          </a:p>
          <a:p>
            <a:pPr marL="171450" indent="-171450">
              <a:buFont typeface="Arial" panose="020B0604020202020204" pitchFamily="34" charset="0"/>
              <a:buChar char="•"/>
            </a:pPr>
            <a:r>
              <a:rPr lang="en-GB" b="1" dirty="0"/>
              <a:t>People Tiles </a:t>
            </a:r>
            <a:r>
              <a:rPr lang="en-GB" dirty="0"/>
              <a:t>– Tiles that show profile picture, name, job title</a:t>
            </a:r>
          </a:p>
          <a:p>
            <a:pPr marL="605250" lvl="1" indent="-171450"/>
            <a:r>
              <a:rPr lang="en-GB" dirty="0"/>
              <a:t>Clicking a tile will display more profile details in a modal window – users can then view the Delve profile in the Delve application.</a:t>
            </a:r>
          </a:p>
          <a:p>
            <a:endParaRPr lang="en-GB" dirty="0"/>
          </a:p>
          <a:p>
            <a:endParaRPr lang="en-GB" dirty="0"/>
          </a:p>
          <a:p>
            <a:endParaRPr lang="en-US" dirty="0"/>
          </a:p>
        </p:txBody>
      </p:sp>
      <p:sp>
        <p:nvSpPr>
          <p:cNvPr id="9" name="Text Placeholder 8">
            <a:extLst>
              <a:ext uri="{FF2B5EF4-FFF2-40B4-BE49-F238E27FC236}">
                <a16:creationId xmlns:a16="http://schemas.microsoft.com/office/drawing/2014/main" id="{C7A40402-24F6-0842-A0B3-875BA4900E32}"/>
              </a:ext>
            </a:extLst>
          </p:cNvPr>
          <p:cNvSpPr>
            <a:spLocks noGrp="1"/>
          </p:cNvSpPr>
          <p:nvPr>
            <p:ph type="body" sz="quarter" idx="12"/>
          </p:nvPr>
        </p:nvSpPr>
        <p:spPr>
          <a:xfrm>
            <a:off x="1428333" y="2089683"/>
            <a:ext cx="3531017" cy="243756"/>
          </a:xfrm>
        </p:spPr>
        <p:txBody>
          <a:bodyPr/>
          <a:lstStyle/>
          <a:p>
            <a:r>
              <a:rPr lang="en-US" dirty="0"/>
              <a:t>One Digital Workspace </a:t>
            </a:r>
          </a:p>
        </p:txBody>
      </p:sp>
      <p:sp>
        <p:nvSpPr>
          <p:cNvPr id="12" name="Text Placeholder 8">
            <a:extLst>
              <a:ext uri="{FF2B5EF4-FFF2-40B4-BE49-F238E27FC236}">
                <a16:creationId xmlns:a16="http://schemas.microsoft.com/office/drawing/2014/main" id="{A69EB15B-E2F4-D048-8635-4B9F7E67D3DE}"/>
              </a:ext>
            </a:extLst>
          </p:cNvPr>
          <p:cNvSpPr txBox="1">
            <a:spLocks/>
          </p:cNvSpPr>
          <p:nvPr/>
        </p:nvSpPr>
        <p:spPr>
          <a:xfrm>
            <a:off x="1426587" y="1183328"/>
            <a:ext cx="1710840" cy="1553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 spc="100">
                <a:solidFill>
                  <a:schemeClr val="tx1">
                    <a:lumMod val="50000"/>
                    <a:lumOff val="50000"/>
                  </a:schemeClr>
                </a:solidFill>
              </a:rPr>
              <a:t>RELEASE ONE</a:t>
            </a:r>
          </a:p>
        </p:txBody>
      </p:sp>
      <p:sp>
        <p:nvSpPr>
          <p:cNvPr id="26" name="Rectangle 25">
            <a:extLst>
              <a:ext uri="{FF2B5EF4-FFF2-40B4-BE49-F238E27FC236}">
                <a16:creationId xmlns:a16="http://schemas.microsoft.com/office/drawing/2014/main" id="{F663E0E2-DECD-C94A-8952-6B0AA3DE605C}"/>
              </a:ext>
            </a:extLst>
          </p:cNvPr>
          <p:cNvSpPr/>
          <p:nvPr/>
        </p:nvSpPr>
        <p:spPr>
          <a:xfrm>
            <a:off x="5810246" y="267612"/>
            <a:ext cx="6021392" cy="6590387"/>
          </a:xfrm>
          <a:prstGeom prst="rect">
            <a:avLst/>
          </a:prstGeom>
          <a:solidFill>
            <a:schemeClr val="bg1"/>
          </a:solidFill>
          <a:ln>
            <a:noFill/>
          </a:ln>
          <a:effectLst>
            <a:outerShdw blurRad="635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video game remote control&#10;&#10;Description automatically generated">
            <a:extLst>
              <a:ext uri="{FF2B5EF4-FFF2-40B4-BE49-F238E27FC236}">
                <a16:creationId xmlns:a16="http://schemas.microsoft.com/office/drawing/2014/main" id="{CDD7AD10-6506-F649-BEF4-9EC3770D3FDF}"/>
              </a:ext>
            </a:extLst>
          </p:cNvPr>
          <p:cNvPicPr>
            <a:picLocks noChangeAspect="1"/>
          </p:cNvPicPr>
          <p:nvPr/>
        </p:nvPicPr>
        <p:blipFill>
          <a:blip r:embed="rId2"/>
          <a:stretch>
            <a:fillRect/>
          </a:stretch>
        </p:blipFill>
        <p:spPr>
          <a:xfrm>
            <a:off x="5812793" y="267612"/>
            <a:ext cx="6018845" cy="6777470"/>
          </a:xfrm>
          <a:prstGeom prst="rect">
            <a:avLst/>
          </a:prstGeom>
        </p:spPr>
      </p:pic>
    </p:spTree>
    <p:extLst>
      <p:ext uri="{BB962C8B-B14F-4D97-AF65-F5344CB8AC3E}">
        <p14:creationId xmlns:p14="http://schemas.microsoft.com/office/powerpoint/2010/main" val="360045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0AF814-9FE7-3348-91A1-87F458B0B46F}"/>
              </a:ext>
            </a:extLst>
          </p:cNvPr>
          <p:cNvSpPr/>
          <p:nvPr/>
        </p:nvSpPr>
        <p:spPr>
          <a:xfrm>
            <a:off x="6096000" y="0"/>
            <a:ext cx="6096000" cy="6857999"/>
          </a:xfrm>
          <a:prstGeom prst="rect">
            <a:avLst/>
          </a:prstGeom>
          <a:solidFill>
            <a:srgbClr val="20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1A1555-E443-EE43-A289-5067073E2FC0}"/>
              </a:ext>
            </a:extLst>
          </p:cNvPr>
          <p:cNvSpPr>
            <a:spLocks noGrp="1"/>
          </p:cNvSpPr>
          <p:nvPr>
            <p:ph type="body" sz="quarter" idx="10"/>
          </p:nvPr>
        </p:nvSpPr>
        <p:spPr>
          <a:xfrm>
            <a:off x="1428333" y="1431925"/>
            <a:ext cx="2523465" cy="1001173"/>
          </a:xfrm>
        </p:spPr>
        <p:txBody>
          <a:bodyPr>
            <a:normAutofit/>
          </a:bodyPr>
          <a:lstStyle/>
          <a:p>
            <a:r>
              <a:rPr lang="en-US" dirty="0"/>
              <a:t>Knowledge </a:t>
            </a:r>
            <a:br>
              <a:rPr lang="en-US" dirty="0"/>
            </a:br>
            <a:r>
              <a:rPr lang="en-US" dirty="0"/>
              <a:t>Hub</a:t>
            </a:r>
          </a:p>
        </p:txBody>
      </p:sp>
      <p:sp>
        <p:nvSpPr>
          <p:cNvPr id="3" name="Text Placeholder 2">
            <a:extLst>
              <a:ext uri="{FF2B5EF4-FFF2-40B4-BE49-F238E27FC236}">
                <a16:creationId xmlns:a16="http://schemas.microsoft.com/office/drawing/2014/main" id="{A23D327C-466A-DD49-8C37-376E5B58C26D}"/>
              </a:ext>
            </a:extLst>
          </p:cNvPr>
          <p:cNvSpPr>
            <a:spLocks noGrp="1"/>
          </p:cNvSpPr>
          <p:nvPr>
            <p:ph type="body" sz="quarter" idx="14"/>
          </p:nvPr>
        </p:nvSpPr>
        <p:spPr>
          <a:xfrm>
            <a:off x="1428333" y="2519882"/>
            <a:ext cx="3321946" cy="3426386"/>
          </a:xfrm>
        </p:spPr>
        <p:txBody>
          <a:bodyPr/>
          <a:lstStyle/>
          <a:p>
            <a:r>
              <a:rPr lang="en-GB" dirty="0"/>
              <a:t>The Knowledge Hub is the primary way for employees to find content they need for their work day, navigating intuitively to find documents and knowledge. The Hub is a controlled library for business knowledge, with all content being subject to approval and review workflows, ensuring all content in the solution is relevant and up-to-date.</a:t>
            </a:r>
          </a:p>
          <a:p>
            <a:endParaRPr lang="en-GB" dirty="0"/>
          </a:p>
          <a:p>
            <a:r>
              <a:rPr lang="en-GB" dirty="0"/>
              <a:t>The Knowledge Hub provides employees with content that they can trust, knowing that it is a single source of truth. </a:t>
            </a:r>
          </a:p>
          <a:p>
            <a:endParaRPr lang="en-GB" dirty="0"/>
          </a:p>
          <a:p>
            <a:r>
              <a:rPr lang="en-GB" dirty="0"/>
              <a:t>Content Types:</a:t>
            </a:r>
          </a:p>
          <a:p>
            <a:r>
              <a:rPr lang="en-GB" dirty="0"/>
              <a:t>   •  Policies</a:t>
            </a:r>
          </a:p>
          <a:p>
            <a:r>
              <a:rPr lang="en-GB" dirty="0"/>
              <a:t>   •  Procedures</a:t>
            </a:r>
          </a:p>
          <a:p>
            <a:r>
              <a:rPr lang="en-GB" dirty="0"/>
              <a:t>   •  Forms</a:t>
            </a:r>
          </a:p>
          <a:p>
            <a:r>
              <a:rPr lang="en-GB" dirty="0"/>
              <a:t>   •  Processes</a:t>
            </a:r>
          </a:p>
          <a:p>
            <a:r>
              <a:rPr lang="en-GB" dirty="0"/>
              <a:t>   •  Templates</a:t>
            </a:r>
          </a:p>
        </p:txBody>
      </p:sp>
      <p:sp>
        <p:nvSpPr>
          <p:cNvPr id="9" name="Text Placeholder 8">
            <a:extLst>
              <a:ext uri="{FF2B5EF4-FFF2-40B4-BE49-F238E27FC236}">
                <a16:creationId xmlns:a16="http://schemas.microsoft.com/office/drawing/2014/main" id="{C7A40402-24F6-0842-A0B3-875BA4900E32}"/>
              </a:ext>
            </a:extLst>
          </p:cNvPr>
          <p:cNvSpPr>
            <a:spLocks noGrp="1"/>
          </p:cNvSpPr>
          <p:nvPr>
            <p:ph type="body" sz="quarter" idx="12"/>
          </p:nvPr>
        </p:nvSpPr>
        <p:spPr>
          <a:xfrm>
            <a:off x="1428333" y="2089683"/>
            <a:ext cx="3531017" cy="243756"/>
          </a:xfrm>
        </p:spPr>
        <p:txBody>
          <a:bodyPr/>
          <a:lstStyle/>
          <a:p>
            <a:r>
              <a:rPr lang="en-US" dirty="0"/>
              <a:t>One Digital Workspace </a:t>
            </a:r>
          </a:p>
        </p:txBody>
      </p:sp>
      <p:sp>
        <p:nvSpPr>
          <p:cNvPr id="12" name="Text Placeholder 8">
            <a:extLst>
              <a:ext uri="{FF2B5EF4-FFF2-40B4-BE49-F238E27FC236}">
                <a16:creationId xmlns:a16="http://schemas.microsoft.com/office/drawing/2014/main" id="{A69EB15B-E2F4-D048-8635-4B9F7E67D3DE}"/>
              </a:ext>
            </a:extLst>
          </p:cNvPr>
          <p:cNvSpPr txBox="1">
            <a:spLocks/>
          </p:cNvSpPr>
          <p:nvPr/>
        </p:nvSpPr>
        <p:spPr>
          <a:xfrm>
            <a:off x="1426587" y="1183328"/>
            <a:ext cx="1710840" cy="1553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 spc="100">
                <a:solidFill>
                  <a:schemeClr val="tx1">
                    <a:lumMod val="50000"/>
                    <a:lumOff val="50000"/>
                  </a:schemeClr>
                </a:solidFill>
              </a:rPr>
              <a:t>RELEASE ONE</a:t>
            </a:r>
          </a:p>
        </p:txBody>
      </p:sp>
      <p:sp>
        <p:nvSpPr>
          <p:cNvPr id="26" name="Rectangle 25">
            <a:extLst>
              <a:ext uri="{FF2B5EF4-FFF2-40B4-BE49-F238E27FC236}">
                <a16:creationId xmlns:a16="http://schemas.microsoft.com/office/drawing/2014/main" id="{F663E0E2-DECD-C94A-8952-6B0AA3DE605C}"/>
              </a:ext>
            </a:extLst>
          </p:cNvPr>
          <p:cNvSpPr/>
          <p:nvPr/>
        </p:nvSpPr>
        <p:spPr>
          <a:xfrm>
            <a:off x="5810246" y="267612"/>
            <a:ext cx="6021392" cy="6590387"/>
          </a:xfrm>
          <a:prstGeom prst="rect">
            <a:avLst/>
          </a:prstGeom>
          <a:solidFill>
            <a:schemeClr val="bg1"/>
          </a:solidFill>
          <a:ln>
            <a:noFill/>
          </a:ln>
          <a:effectLst>
            <a:outerShdw blurRad="635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website&#10;&#10;Description automatically generated">
            <a:extLst>
              <a:ext uri="{FF2B5EF4-FFF2-40B4-BE49-F238E27FC236}">
                <a16:creationId xmlns:a16="http://schemas.microsoft.com/office/drawing/2014/main" id="{9AC53950-19B0-F846-A567-6A9A54F6F4CC}"/>
              </a:ext>
            </a:extLst>
          </p:cNvPr>
          <p:cNvPicPr>
            <a:picLocks noChangeAspect="1"/>
          </p:cNvPicPr>
          <p:nvPr/>
        </p:nvPicPr>
        <p:blipFill>
          <a:blip r:embed="rId2"/>
          <a:stretch>
            <a:fillRect/>
          </a:stretch>
        </p:blipFill>
        <p:spPr>
          <a:xfrm>
            <a:off x="5812793" y="267612"/>
            <a:ext cx="6018845" cy="6777470"/>
          </a:xfrm>
          <a:prstGeom prst="rect">
            <a:avLst/>
          </a:prstGeom>
        </p:spPr>
      </p:pic>
    </p:spTree>
    <p:extLst>
      <p:ext uri="{BB962C8B-B14F-4D97-AF65-F5344CB8AC3E}">
        <p14:creationId xmlns:p14="http://schemas.microsoft.com/office/powerpoint/2010/main" val="61433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A9327FE2-1CCB-C442-8117-FEFBEB7CFE68}"/>
              </a:ext>
            </a:extLst>
          </p:cNvPr>
          <p:cNvSpPr>
            <a:spLocks noGrp="1"/>
          </p:cNvSpPr>
          <p:nvPr>
            <p:ph type="body" sz="quarter" idx="10"/>
          </p:nvPr>
        </p:nvSpPr>
        <p:spPr/>
        <p:txBody>
          <a:bodyPr/>
          <a:lstStyle/>
          <a:p>
            <a:r>
              <a:rPr lang="en-US"/>
              <a:t>Next steps</a:t>
            </a:r>
          </a:p>
        </p:txBody>
      </p:sp>
      <p:sp>
        <p:nvSpPr>
          <p:cNvPr id="28" name="Text Placeholder 27">
            <a:extLst>
              <a:ext uri="{FF2B5EF4-FFF2-40B4-BE49-F238E27FC236}">
                <a16:creationId xmlns:a16="http://schemas.microsoft.com/office/drawing/2014/main" id="{8D49BF77-8140-7E4A-8AB3-126FC774A6B3}"/>
              </a:ext>
            </a:extLst>
          </p:cNvPr>
          <p:cNvSpPr>
            <a:spLocks noGrp="1"/>
          </p:cNvSpPr>
          <p:nvPr>
            <p:ph type="body" sz="quarter" idx="13"/>
          </p:nvPr>
        </p:nvSpPr>
        <p:spPr/>
        <p:txBody>
          <a:bodyPr/>
          <a:lstStyle/>
          <a:p>
            <a:r>
              <a:rPr lang="en-US" dirty="0"/>
              <a:t>Big Table Group</a:t>
            </a:r>
          </a:p>
        </p:txBody>
      </p:sp>
      <p:sp>
        <p:nvSpPr>
          <p:cNvPr id="4" name="Rectangle 3">
            <a:extLst>
              <a:ext uri="{FF2B5EF4-FFF2-40B4-BE49-F238E27FC236}">
                <a16:creationId xmlns:a16="http://schemas.microsoft.com/office/drawing/2014/main" id="{EFE78979-2A7A-7048-AD78-0C1712BE4F1F}"/>
              </a:ext>
            </a:extLst>
          </p:cNvPr>
          <p:cNvSpPr/>
          <p:nvPr/>
        </p:nvSpPr>
        <p:spPr>
          <a:xfrm>
            <a:off x="10537371" y="6052457"/>
            <a:ext cx="1393372" cy="377372"/>
          </a:xfrm>
          <a:prstGeom prst="rect">
            <a:avLst/>
          </a:prstGeom>
          <a:solidFill>
            <a:srgbClr val="01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312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51B16-0167-F841-A752-0002B04C66AA}"/>
              </a:ext>
            </a:extLst>
          </p:cNvPr>
          <p:cNvSpPr>
            <a:spLocks noGrp="1"/>
          </p:cNvSpPr>
          <p:nvPr>
            <p:ph type="body" sz="quarter" idx="10"/>
          </p:nvPr>
        </p:nvSpPr>
        <p:spPr/>
        <p:txBody>
          <a:bodyPr>
            <a:normAutofit fontScale="92500" lnSpcReduction="10000"/>
          </a:bodyPr>
          <a:lstStyle/>
          <a:p>
            <a:r>
              <a:rPr lang="en-US" dirty="0"/>
              <a:t>Information needed</a:t>
            </a:r>
          </a:p>
        </p:txBody>
      </p:sp>
      <p:sp>
        <p:nvSpPr>
          <p:cNvPr id="9" name="Text Placeholder 8">
            <a:extLst>
              <a:ext uri="{FF2B5EF4-FFF2-40B4-BE49-F238E27FC236}">
                <a16:creationId xmlns:a16="http://schemas.microsoft.com/office/drawing/2014/main" id="{31DF48F2-8BBE-5346-BE7D-B055BEDDD7A2}"/>
              </a:ext>
            </a:extLst>
          </p:cNvPr>
          <p:cNvSpPr>
            <a:spLocks noGrp="1"/>
          </p:cNvSpPr>
          <p:nvPr>
            <p:ph type="body" sz="quarter" idx="12"/>
          </p:nvPr>
        </p:nvSpPr>
        <p:spPr/>
        <p:txBody>
          <a:bodyPr/>
          <a:lstStyle/>
          <a:p>
            <a:r>
              <a:rPr lang="en-US" dirty="0"/>
              <a:t>Digital Workspace </a:t>
            </a:r>
          </a:p>
        </p:txBody>
      </p:sp>
      <p:sp>
        <p:nvSpPr>
          <p:cNvPr id="3" name="Text Placeholder 2">
            <a:extLst>
              <a:ext uri="{FF2B5EF4-FFF2-40B4-BE49-F238E27FC236}">
                <a16:creationId xmlns:a16="http://schemas.microsoft.com/office/drawing/2014/main" id="{E537790E-6506-D94D-8E2C-790CD20706AF}"/>
              </a:ext>
            </a:extLst>
          </p:cNvPr>
          <p:cNvSpPr>
            <a:spLocks noGrp="1"/>
          </p:cNvSpPr>
          <p:nvPr>
            <p:ph type="body" sz="quarter" idx="14"/>
          </p:nvPr>
        </p:nvSpPr>
        <p:spPr/>
        <p:txBody>
          <a:bodyPr/>
          <a:lstStyle/>
          <a:p>
            <a:r>
              <a:rPr lang="en-GB" dirty="0"/>
              <a:t>Next steps</a:t>
            </a:r>
          </a:p>
        </p:txBody>
      </p:sp>
      <p:sp>
        <p:nvSpPr>
          <p:cNvPr id="4" name="Text Placeholder 3">
            <a:extLst>
              <a:ext uri="{FF2B5EF4-FFF2-40B4-BE49-F238E27FC236}">
                <a16:creationId xmlns:a16="http://schemas.microsoft.com/office/drawing/2014/main" id="{A891B429-4DA4-2049-B1C2-54AA2772FDB7}"/>
              </a:ext>
            </a:extLst>
          </p:cNvPr>
          <p:cNvSpPr>
            <a:spLocks noGrp="1"/>
          </p:cNvSpPr>
          <p:nvPr>
            <p:ph type="body" sz="quarter" idx="15"/>
          </p:nvPr>
        </p:nvSpPr>
        <p:spPr>
          <a:xfrm>
            <a:off x="1428332" y="2456335"/>
            <a:ext cx="4571728" cy="3550181"/>
          </a:xfrm>
        </p:spPr>
        <p:txBody>
          <a:bodyPr/>
          <a:lstStyle/>
          <a:p>
            <a:pPr marL="34200" indent="-228600">
              <a:buFont typeface="+mj-lt"/>
              <a:buAutoNum type="arabicPeriod"/>
            </a:pPr>
            <a:r>
              <a:rPr lang="en-US" dirty="0"/>
              <a:t>BTG agree release one scope, wireframes and release schedule</a:t>
            </a:r>
          </a:p>
          <a:p>
            <a:pPr marL="34200" indent="-228600">
              <a:buFont typeface="+mj-lt"/>
              <a:buAutoNum type="arabicPeriod"/>
            </a:pPr>
            <a:r>
              <a:rPr lang="en-US" dirty="0" err="1"/>
              <a:t>Azuronaut</a:t>
            </a:r>
            <a:r>
              <a:rPr lang="en-US" dirty="0"/>
              <a:t> complete hi-fidelity designs and prototype</a:t>
            </a:r>
          </a:p>
          <a:p>
            <a:pPr marL="34200" indent="-228600">
              <a:buFont typeface="+mj-lt"/>
              <a:buAutoNum type="arabicPeriod"/>
            </a:pPr>
            <a:r>
              <a:rPr lang="en-US" dirty="0" err="1"/>
              <a:t>Azuronaut</a:t>
            </a:r>
            <a:r>
              <a:rPr lang="en-US" dirty="0"/>
              <a:t> submit statement of work </a:t>
            </a:r>
          </a:p>
          <a:p>
            <a:pPr marL="34200" indent="-228600">
              <a:buFont typeface="+mj-lt"/>
              <a:buAutoNum type="arabicPeriod"/>
            </a:pPr>
            <a:r>
              <a:rPr lang="en-US" dirty="0"/>
              <a:t>BTG sign-off SoW and hi-fidelity designs</a:t>
            </a:r>
          </a:p>
          <a:p>
            <a:pPr marL="34200" indent="-228600">
              <a:buFont typeface="+mj-lt"/>
              <a:buAutoNum type="arabicPeriod"/>
            </a:pPr>
            <a:endParaRPr lang="en-US" dirty="0"/>
          </a:p>
        </p:txBody>
      </p:sp>
      <p:sp>
        <p:nvSpPr>
          <p:cNvPr id="5" name="Text Placeholder 4">
            <a:extLst>
              <a:ext uri="{FF2B5EF4-FFF2-40B4-BE49-F238E27FC236}">
                <a16:creationId xmlns:a16="http://schemas.microsoft.com/office/drawing/2014/main" id="{57CF7D31-FE0C-F546-AA35-8511DCC18D1E}"/>
              </a:ext>
            </a:extLst>
          </p:cNvPr>
          <p:cNvSpPr>
            <a:spLocks noGrp="1"/>
          </p:cNvSpPr>
          <p:nvPr>
            <p:ph type="body" sz="quarter" idx="16"/>
          </p:nvPr>
        </p:nvSpPr>
        <p:spPr>
          <a:xfrm>
            <a:off x="6191941" y="2456335"/>
            <a:ext cx="4303531" cy="3550181"/>
          </a:xfrm>
        </p:spPr>
        <p:txBody>
          <a:bodyPr/>
          <a:lstStyle/>
          <a:p>
            <a:r>
              <a:rPr lang="en-GB" dirty="0" err="1"/>
              <a:t>Quicklinks</a:t>
            </a:r>
            <a:endParaRPr lang="en-GB" dirty="0"/>
          </a:p>
          <a:p>
            <a:pPr marL="171450" indent="-171450">
              <a:buFont typeface="Arial" panose="020B0604020202020204" pitchFamily="34" charset="0"/>
              <a:buChar char="•"/>
            </a:pPr>
            <a:r>
              <a:rPr lang="en-GB" dirty="0"/>
              <a:t>Need to agree number of links</a:t>
            </a:r>
          </a:p>
          <a:p>
            <a:pPr marL="171450" indent="-171450">
              <a:buFont typeface="Arial" panose="020B0604020202020204" pitchFamily="34" charset="0"/>
              <a:buChar char="•"/>
            </a:pPr>
            <a:r>
              <a:rPr lang="en-GB" dirty="0"/>
              <a:t>Are they operational area specific?</a:t>
            </a:r>
          </a:p>
          <a:p>
            <a:endParaRPr lang="en-GB" dirty="0"/>
          </a:p>
          <a:p>
            <a:r>
              <a:rPr lang="en-GB" dirty="0"/>
              <a:t>Knowledge Hub</a:t>
            </a:r>
          </a:p>
          <a:p>
            <a:pPr marL="171450" indent="-171450">
              <a:buFont typeface="Arial" panose="020B0604020202020204" pitchFamily="34" charset="0"/>
              <a:buChar char="•"/>
            </a:pPr>
            <a:r>
              <a:rPr lang="en-GB" dirty="0"/>
              <a:t>Need to know number of documents (estimated)</a:t>
            </a:r>
          </a:p>
          <a:p>
            <a:pPr marL="171450" indent="-171450">
              <a:buFont typeface="Arial" panose="020B0604020202020204" pitchFamily="34" charset="0"/>
              <a:buChar char="•"/>
            </a:pPr>
            <a:r>
              <a:rPr lang="en-GB" dirty="0"/>
              <a:t>Need to know number of content types</a:t>
            </a:r>
          </a:p>
          <a:p>
            <a:pPr marL="484650" lvl="1" indent="-171450"/>
            <a:r>
              <a:rPr lang="en-GB" dirty="0"/>
              <a:t>Policies, Templates, Procedures, Guides</a:t>
            </a:r>
          </a:p>
          <a:p>
            <a:pPr marL="50850" indent="-171450">
              <a:buFont typeface="Arial" panose="020B0604020202020204" pitchFamily="34" charset="0"/>
              <a:buChar char="•"/>
            </a:pPr>
            <a:r>
              <a:rPr lang="en-GB" dirty="0"/>
              <a:t>Need to agree navigation structure</a:t>
            </a:r>
          </a:p>
          <a:p>
            <a:pPr marL="605250" lvl="1" indent="-171450">
              <a:lnSpc>
                <a:spcPts val="1100"/>
              </a:lnSpc>
            </a:pPr>
            <a:r>
              <a:rPr lang="en-GB" dirty="0"/>
              <a:t>Brand (BTG, BI, LI, CR, TM)</a:t>
            </a:r>
          </a:p>
          <a:p>
            <a:pPr marL="954450" lvl="2" indent="-171450">
              <a:lnSpc>
                <a:spcPts val="1100"/>
              </a:lnSpc>
              <a:spcBef>
                <a:spcPts val="400"/>
              </a:spcBef>
            </a:pPr>
            <a:r>
              <a:rPr lang="en-GB" dirty="0"/>
              <a:t>Operational Area</a:t>
            </a:r>
          </a:p>
          <a:p>
            <a:pPr marL="1301850" lvl="3" indent="-171450">
              <a:lnSpc>
                <a:spcPts val="1100"/>
              </a:lnSpc>
              <a:spcBef>
                <a:spcPts val="400"/>
              </a:spcBef>
            </a:pPr>
            <a:r>
              <a:rPr lang="en-GB" dirty="0"/>
              <a:t>Content Type (Policy, Procedure, Template, Guide)</a:t>
            </a:r>
          </a:p>
          <a:p>
            <a:pPr marL="313200" lvl="1" indent="0">
              <a:buNone/>
            </a:pPr>
            <a:endParaRPr lang="en-GB" dirty="0"/>
          </a:p>
          <a:p>
            <a:pPr marL="50850" indent="-171450"/>
            <a:r>
              <a:rPr lang="en-GB" dirty="0"/>
              <a:t>Brand Pages</a:t>
            </a:r>
          </a:p>
          <a:p>
            <a:pPr marL="158850" indent="-171450">
              <a:buFont typeface="Arial" panose="020B0604020202020204" pitchFamily="34" charset="0"/>
              <a:buChar char="•"/>
            </a:pPr>
            <a:r>
              <a:rPr lang="en-GB" dirty="0"/>
              <a:t>Need to agree content</a:t>
            </a:r>
          </a:p>
          <a:p>
            <a:pPr marL="158850" indent="-171450">
              <a:buFont typeface="Arial" panose="020B0604020202020204" pitchFamily="34" charset="0"/>
              <a:buChar char="•"/>
            </a:pPr>
            <a:endParaRPr lang="en-GB" dirty="0"/>
          </a:p>
          <a:p>
            <a:r>
              <a:rPr lang="en-GB" dirty="0"/>
              <a:t>Workplace</a:t>
            </a:r>
          </a:p>
          <a:p>
            <a:pPr marL="171450" indent="-171450">
              <a:buFont typeface="Arial" panose="020B0604020202020204" pitchFamily="34" charset="0"/>
              <a:buChar char="•"/>
            </a:pPr>
            <a:r>
              <a:rPr lang="en-GB" dirty="0"/>
              <a:t>Need to agree groups to sync with</a:t>
            </a:r>
            <a:endParaRPr lang="en-GB" i="1" dirty="0">
              <a:solidFill>
                <a:schemeClr val="bg1">
                  <a:lumMod val="50000"/>
                </a:schemeClr>
              </a:solidFill>
            </a:endParaRPr>
          </a:p>
          <a:p>
            <a:endParaRPr lang="en-GB" dirty="0"/>
          </a:p>
          <a:p>
            <a:pPr marL="171450" indent="-171450">
              <a:buFont typeface="Arial" panose="020B0604020202020204" pitchFamily="34" charset="0"/>
              <a:buChar char="•"/>
            </a:pPr>
            <a:endParaRPr lang="en-GB" dirty="0"/>
          </a:p>
        </p:txBody>
      </p:sp>
      <p:sp>
        <p:nvSpPr>
          <p:cNvPr id="6" name="Text Placeholder 5">
            <a:extLst>
              <a:ext uri="{FF2B5EF4-FFF2-40B4-BE49-F238E27FC236}">
                <a16:creationId xmlns:a16="http://schemas.microsoft.com/office/drawing/2014/main" id="{FE4005BD-C868-6043-8C66-95CEE82C91C6}"/>
              </a:ext>
            </a:extLst>
          </p:cNvPr>
          <p:cNvSpPr>
            <a:spLocks noGrp="1"/>
          </p:cNvSpPr>
          <p:nvPr>
            <p:ph type="body" sz="quarter" idx="18"/>
          </p:nvPr>
        </p:nvSpPr>
        <p:spPr/>
        <p:txBody>
          <a:bodyPr/>
          <a:lstStyle/>
          <a:p>
            <a:r>
              <a:rPr lang="en-GB" dirty="0"/>
              <a:t>Activities to be completed</a:t>
            </a:r>
          </a:p>
        </p:txBody>
      </p:sp>
      <p:sp>
        <p:nvSpPr>
          <p:cNvPr id="26" name="Text Placeholder 6">
            <a:extLst>
              <a:ext uri="{FF2B5EF4-FFF2-40B4-BE49-F238E27FC236}">
                <a16:creationId xmlns:a16="http://schemas.microsoft.com/office/drawing/2014/main" id="{D3EB07C2-1CFB-794B-B5B0-D7F72FB3611E}"/>
              </a:ext>
            </a:extLst>
          </p:cNvPr>
          <p:cNvSpPr txBox="1">
            <a:spLocks/>
          </p:cNvSpPr>
          <p:nvPr/>
        </p:nvSpPr>
        <p:spPr>
          <a:xfrm>
            <a:off x="248042" y="2913387"/>
            <a:ext cx="2107721" cy="5250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001D4A"/>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a:p>
        </p:txBody>
      </p:sp>
    </p:spTree>
    <p:extLst>
      <p:ext uri="{BB962C8B-B14F-4D97-AF65-F5344CB8AC3E}">
        <p14:creationId xmlns:p14="http://schemas.microsoft.com/office/powerpoint/2010/main" val="166361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51B16-0167-F841-A752-0002B04C66AA}"/>
              </a:ext>
            </a:extLst>
          </p:cNvPr>
          <p:cNvSpPr>
            <a:spLocks noGrp="1"/>
          </p:cNvSpPr>
          <p:nvPr>
            <p:ph type="body" sz="quarter" idx="10"/>
          </p:nvPr>
        </p:nvSpPr>
        <p:spPr/>
        <p:txBody>
          <a:bodyPr>
            <a:normAutofit fontScale="92500" lnSpcReduction="10000"/>
          </a:bodyPr>
          <a:lstStyle/>
          <a:p>
            <a:r>
              <a:rPr lang="en-US" dirty="0" err="1"/>
              <a:t>IguanaNet</a:t>
            </a:r>
            <a:r>
              <a:rPr lang="en-US" dirty="0"/>
              <a:t> Content</a:t>
            </a:r>
          </a:p>
        </p:txBody>
      </p:sp>
      <p:sp>
        <p:nvSpPr>
          <p:cNvPr id="3" name="Text Placeholder 2">
            <a:extLst>
              <a:ext uri="{FF2B5EF4-FFF2-40B4-BE49-F238E27FC236}">
                <a16:creationId xmlns:a16="http://schemas.microsoft.com/office/drawing/2014/main" id="{CFDD8960-E5C6-634C-92E4-6C4FF02A1BEF}"/>
              </a:ext>
            </a:extLst>
          </p:cNvPr>
          <p:cNvSpPr>
            <a:spLocks noGrp="1"/>
          </p:cNvSpPr>
          <p:nvPr>
            <p:ph type="body" sz="quarter" idx="13"/>
          </p:nvPr>
        </p:nvSpPr>
        <p:spPr/>
        <p:txBody>
          <a:bodyPr/>
          <a:lstStyle/>
          <a:p>
            <a:r>
              <a:rPr lang="en-US" dirty="0"/>
              <a:t>Global Intranet</a:t>
            </a:r>
          </a:p>
        </p:txBody>
      </p:sp>
      <p:sp>
        <p:nvSpPr>
          <p:cNvPr id="4" name="Text Placeholder 3">
            <a:extLst>
              <a:ext uri="{FF2B5EF4-FFF2-40B4-BE49-F238E27FC236}">
                <a16:creationId xmlns:a16="http://schemas.microsoft.com/office/drawing/2014/main" id="{A891B429-4DA4-2049-B1C2-54AA2772FDB7}"/>
              </a:ext>
            </a:extLst>
          </p:cNvPr>
          <p:cNvSpPr>
            <a:spLocks noGrp="1"/>
          </p:cNvSpPr>
          <p:nvPr>
            <p:ph type="body" sz="quarter" idx="14"/>
          </p:nvPr>
        </p:nvSpPr>
        <p:spPr>
          <a:xfrm>
            <a:off x="1428333" y="2456336"/>
            <a:ext cx="2896376" cy="3472750"/>
          </a:xfrm>
        </p:spPr>
        <p:txBody>
          <a:bodyPr/>
          <a:lstStyle/>
          <a:p>
            <a:pPr marL="171450" indent="-171450">
              <a:lnSpc>
                <a:spcPts val="900"/>
              </a:lnSpc>
              <a:buFont typeface="Arial" panose="020B0604020202020204" pitchFamily="34" charset="0"/>
              <a:buChar char="•"/>
            </a:pPr>
            <a:r>
              <a:rPr lang="en-GB" dirty="0"/>
              <a:t>Recruitment Templates</a:t>
            </a:r>
          </a:p>
          <a:p>
            <a:pPr marL="171450" indent="-171450">
              <a:lnSpc>
                <a:spcPts val="900"/>
              </a:lnSpc>
              <a:buFont typeface="Arial" panose="020B0604020202020204" pitchFamily="34" charset="0"/>
              <a:buChar char="•"/>
            </a:pPr>
            <a:r>
              <a:rPr lang="en-GB" dirty="0"/>
              <a:t>People Paperwork – Appraisals, Payroll, Files</a:t>
            </a:r>
          </a:p>
          <a:p>
            <a:pPr marL="171450" indent="-171450">
              <a:lnSpc>
                <a:spcPts val="900"/>
              </a:lnSpc>
              <a:buFont typeface="Arial" panose="020B0604020202020204" pitchFamily="34" charset="0"/>
              <a:buChar char="•"/>
            </a:pPr>
            <a:r>
              <a:rPr lang="en-GB" dirty="0"/>
              <a:t>People Policies and Procedures</a:t>
            </a:r>
          </a:p>
          <a:p>
            <a:pPr marL="171450" indent="-171450">
              <a:lnSpc>
                <a:spcPts val="900"/>
              </a:lnSpc>
              <a:buFont typeface="Arial" panose="020B0604020202020204" pitchFamily="34" charset="0"/>
              <a:buChar char="•"/>
            </a:pPr>
            <a:r>
              <a:rPr lang="en-GB" dirty="0"/>
              <a:t>People Training</a:t>
            </a:r>
          </a:p>
        </p:txBody>
      </p:sp>
      <p:sp>
        <p:nvSpPr>
          <p:cNvPr id="6" name="Text Placeholder 5">
            <a:extLst>
              <a:ext uri="{FF2B5EF4-FFF2-40B4-BE49-F238E27FC236}">
                <a16:creationId xmlns:a16="http://schemas.microsoft.com/office/drawing/2014/main" id="{4B607321-8955-9848-A302-D5F49A1CF207}"/>
              </a:ext>
            </a:extLst>
          </p:cNvPr>
          <p:cNvSpPr>
            <a:spLocks noGrp="1"/>
          </p:cNvSpPr>
          <p:nvPr>
            <p:ph type="body" sz="quarter" idx="15"/>
          </p:nvPr>
        </p:nvSpPr>
        <p:spPr>
          <a:xfrm>
            <a:off x="4516590" y="2456336"/>
            <a:ext cx="2896376" cy="3472750"/>
          </a:xfrm>
        </p:spPr>
        <p:txBody>
          <a:bodyPr/>
          <a:lstStyle/>
          <a:p>
            <a:pPr marL="171450" indent="-171450">
              <a:buFont typeface="Arial" panose="020B0604020202020204" pitchFamily="34" charset="0"/>
              <a:buChar char="•"/>
            </a:pPr>
            <a:r>
              <a:rPr lang="en-GB" dirty="0"/>
              <a:t>Forms</a:t>
            </a:r>
          </a:p>
          <a:p>
            <a:pPr marL="171450" indent="-171450">
              <a:buFont typeface="Arial" panose="020B0604020202020204" pitchFamily="34" charset="0"/>
              <a:buChar char="•"/>
            </a:pPr>
            <a:r>
              <a:rPr lang="en-GB" dirty="0"/>
              <a:t>People Reports</a:t>
            </a:r>
          </a:p>
          <a:p>
            <a:pPr marL="171450" indent="-171450">
              <a:buFont typeface="Arial" panose="020B0604020202020204" pitchFamily="34" charset="0"/>
              <a:buChar char="•"/>
            </a:pPr>
            <a:r>
              <a:rPr lang="en-GB" dirty="0"/>
              <a:t>Setting up for Success &amp; Shift </a:t>
            </a:r>
            <a:r>
              <a:rPr lang="en-GB" dirty="0" err="1"/>
              <a:t>Mgmt</a:t>
            </a:r>
            <a:endParaRPr lang="en-GB" dirty="0"/>
          </a:p>
          <a:p>
            <a:pPr marL="171450" indent="-171450">
              <a:buFont typeface="Arial" panose="020B0604020202020204" pitchFamily="34" charset="0"/>
              <a:buChar char="•"/>
            </a:pPr>
            <a:r>
              <a:rPr lang="en-GB" dirty="0"/>
              <a:t>Service &amp; Reservations</a:t>
            </a:r>
          </a:p>
          <a:p>
            <a:pPr marL="171450" indent="-171450">
              <a:buFont typeface="Arial" panose="020B0604020202020204" pitchFamily="34" charset="0"/>
              <a:buChar char="•"/>
            </a:pPr>
            <a:r>
              <a:rPr lang="en-GB" dirty="0"/>
              <a:t>Complaint Handling</a:t>
            </a:r>
          </a:p>
          <a:p>
            <a:pPr marL="171450" indent="-171450">
              <a:buFont typeface="Arial" panose="020B0604020202020204" pitchFamily="34" charset="0"/>
              <a:buChar char="•"/>
            </a:pPr>
            <a:r>
              <a:rPr lang="en-GB" dirty="0"/>
              <a:t>Allergens</a:t>
            </a:r>
          </a:p>
          <a:p>
            <a:pPr marL="171450" indent="-171450">
              <a:buFont typeface="Arial" panose="020B0604020202020204" pitchFamily="34" charset="0"/>
              <a:buChar char="•"/>
            </a:pPr>
            <a:r>
              <a:rPr lang="en-GB" dirty="0"/>
              <a:t>Food Certificates</a:t>
            </a:r>
          </a:p>
          <a:p>
            <a:pPr marL="171450" indent="-171450">
              <a:buFont typeface="Arial" panose="020B0604020202020204" pitchFamily="34" charset="0"/>
              <a:buChar char="•"/>
            </a:pPr>
            <a:r>
              <a:rPr lang="en-GB" dirty="0" err="1"/>
              <a:t>Ibuy</a:t>
            </a:r>
            <a:r>
              <a:rPr lang="en-GB" dirty="0"/>
              <a:t>, Ordering &amp; Fresh Direct</a:t>
            </a:r>
          </a:p>
          <a:p>
            <a:pPr marL="171450" indent="-171450">
              <a:buFont typeface="Arial" panose="020B0604020202020204" pitchFamily="34" charset="0"/>
              <a:buChar char="•"/>
            </a:pPr>
            <a:r>
              <a:rPr lang="en-GB" dirty="0"/>
              <a:t>Technical Specs</a:t>
            </a:r>
          </a:p>
          <a:p>
            <a:pPr marL="171450" indent="-171450">
              <a:buFont typeface="Arial" panose="020B0604020202020204" pitchFamily="34" charset="0"/>
              <a:buChar char="•"/>
            </a:pPr>
            <a:r>
              <a:rPr lang="en-GB" dirty="0"/>
              <a:t>Stock &amp; Order</a:t>
            </a:r>
          </a:p>
          <a:p>
            <a:pPr marL="171450" indent="-171450">
              <a:buFont typeface="Arial" panose="020B0604020202020204" pitchFamily="34" charset="0"/>
              <a:buChar char="•"/>
            </a:pPr>
            <a:r>
              <a:rPr lang="en-GB" dirty="0"/>
              <a:t>Marketing &amp; Promotions  – Brand Image Gallery        Marketing Calendar, Marketing League Tables, Marketing News, Marketing Forms, Merchandising</a:t>
            </a:r>
          </a:p>
          <a:p>
            <a:pPr marL="171450" indent="-171450">
              <a:buFont typeface="Arial" panose="020B0604020202020204" pitchFamily="34" charset="0"/>
              <a:buChar char="•"/>
            </a:pPr>
            <a:r>
              <a:rPr lang="en-GB" dirty="0"/>
              <a:t>Training – Bar Training, BOH </a:t>
            </a:r>
            <a:r>
              <a:rPr lang="en-GB" dirty="0" err="1"/>
              <a:t>Mgmt</a:t>
            </a:r>
            <a:r>
              <a:rPr lang="en-GB" dirty="0"/>
              <a:t> Training, External Training Providers, Floor Training, FOH </a:t>
            </a:r>
            <a:r>
              <a:rPr lang="en-GB" dirty="0" err="1"/>
              <a:t>Mgmt</a:t>
            </a:r>
            <a:r>
              <a:rPr lang="en-GB" dirty="0"/>
              <a:t> Training, Iguana Bites    Kitchen Training, NSO Training</a:t>
            </a:r>
          </a:p>
          <a:p>
            <a:pPr marL="171450" indent="-171450">
              <a:buFont typeface="Arial" panose="020B0604020202020204" pitchFamily="34" charset="0"/>
              <a:buChar char="•"/>
            </a:pPr>
            <a:r>
              <a:rPr lang="en-GB" dirty="0"/>
              <a:t>Insurance, Licensing, Maintenance, Contact &amp; Feedback</a:t>
            </a:r>
          </a:p>
        </p:txBody>
      </p:sp>
      <p:sp>
        <p:nvSpPr>
          <p:cNvPr id="7" name="Text Placeholder 6">
            <a:extLst>
              <a:ext uri="{FF2B5EF4-FFF2-40B4-BE49-F238E27FC236}">
                <a16:creationId xmlns:a16="http://schemas.microsoft.com/office/drawing/2014/main" id="{A03607E8-E507-C949-8E7D-5762CF2379BB}"/>
              </a:ext>
            </a:extLst>
          </p:cNvPr>
          <p:cNvSpPr>
            <a:spLocks noGrp="1"/>
          </p:cNvSpPr>
          <p:nvPr>
            <p:ph type="body" sz="quarter" idx="16"/>
          </p:nvPr>
        </p:nvSpPr>
        <p:spPr>
          <a:xfrm>
            <a:off x="7599096" y="2456336"/>
            <a:ext cx="2896376" cy="3472750"/>
          </a:xfrm>
        </p:spPr>
        <p:txBody>
          <a:bodyPr/>
          <a:lstStyle/>
          <a:p>
            <a:pPr marL="171450" indent="-171450">
              <a:buFont typeface="Arial" panose="020B0604020202020204" pitchFamily="34" charset="0"/>
              <a:buChar char="•"/>
            </a:pPr>
            <a:r>
              <a:rPr lang="en-GB" dirty="0"/>
              <a:t>Ask the Brand Director a question</a:t>
            </a:r>
          </a:p>
          <a:p>
            <a:pPr marL="171450" indent="-171450">
              <a:buFont typeface="Arial" panose="020B0604020202020204" pitchFamily="34" charset="0"/>
              <a:buChar char="•"/>
            </a:pPr>
            <a:r>
              <a:rPr lang="en-GB" dirty="0"/>
              <a:t>Give your feedback</a:t>
            </a:r>
          </a:p>
          <a:p>
            <a:pPr marL="171450" indent="-171450">
              <a:buFont typeface="Arial" panose="020B0604020202020204" pitchFamily="34" charset="0"/>
              <a:buChar char="•"/>
            </a:pPr>
            <a:r>
              <a:rPr lang="en-GB" dirty="0"/>
              <a:t>Benefits and Incentives</a:t>
            </a:r>
          </a:p>
          <a:p>
            <a:pPr marL="171450" indent="-171450">
              <a:buFont typeface="Arial" panose="020B0604020202020204" pitchFamily="34" charset="0"/>
              <a:buChar char="•"/>
            </a:pPr>
            <a:r>
              <a:rPr lang="en-GB" dirty="0"/>
              <a:t>Well-being – Helpline, Eyecare, Uniform Cleaning</a:t>
            </a:r>
          </a:p>
          <a:p>
            <a:pPr marL="171450" indent="-171450">
              <a:buFont typeface="Arial" panose="020B0604020202020204" pitchFamily="34" charset="0"/>
              <a:buChar char="•"/>
            </a:pPr>
            <a:r>
              <a:rPr lang="en-GB" dirty="0"/>
              <a:t>Staff Food</a:t>
            </a:r>
          </a:p>
          <a:p>
            <a:pPr marL="171450" indent="-171450">
              <a:buFont typeface="Arial" panose="020B0604020202020204" pitchFamily="34" charset="0"/>
              <a:buChar char="•"/>
            </a:pPr>
            <a:r>
              <a:rPr lang="en-GB" dirty="0"/>
              <a:t>NEW Recipe Ideas</a:t>
            </a:r>
          </a:p>
          <a:p>
            <a:pPr marL="171450" indent="-171450">
              <a:buFont typeface="Arial" panose="020B0604020202020204" pitchFamily="34" charset="0"/>
              <a:buChar char="•"/>
            </a:pPr>
            <a:r>
              <a:rPr lang="en-GB" dirty="0"/>
              <a:t>Blogs   </a:t>
            </a:r>
          </a:p>
          <a:p>
            <a:pPr marL="171450" indent="-171450">
              <a:buFont typeface="Arial" panose="020B0604020202020204" pitchFamily="34" charset="0"/>
              <a:buChar char="•"/>
            </a:pPr>
            <a:r>
              <a:rPr lang="en-GB" dirty="0"/>
              <a:t>Latest Scams  </a:t>
            </a:r>
          </a:p>
          <a:p>
            <a:pPr marL="171450" indent="-171450">
              <a:buFont typeface="Arial" panose="020B0604020202020204" pitchFamily="34" charset="0"/>
              <a:buChar char="•"/>
            </a:pPr>
            <a:r>
              <a:rPr lang="en-GB" dirty="0"/>
              <a:t>Newsletter  </a:t>
            </a:r>
          </a:p>
          <a:p>
            <a:pPr marL="171450" indent="-171450">
              <a:buFont typeface="Arial" panose="020B0604020202020204" pitchFamily="34" charset="0"/>
              <a:buChar char="•"/>
            </a:pPr>
            <a:r>
              <a:rPr lang="en-GB" dirty="0"/>
              <a:t>Iguana Video Outtakes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8" name="Text Placeholder 7">
            <a:extLst>
              <a:ext uri="{FF2B5EF4-FFF2-40B4-BE49-F238E27FC236}">
                <a16:creationId xmlns:a16="http://schemas.microsoft.com/office/drawing/2014/main" id="{81277E41-54E1-B441-9A77-FB4B2B80F817}"/>
              </a:ext>
            </a:extLst>
          </p:cNvPr>
          <p:cNvSpPr>
            <a:spLocks noGrp="1"/>
          </p:cNvSpPr>
          <p:nvPr>
            <p:ph type="body" sz="quarter" idx="17"/>
          </p:nvPr>
        </p:nvSpPr>
        <p:spPr/>
        <p:txBody>
          <a:bodyPr/>
          <a:lstStyle/>
          <a:p>
            <a:r>
              <a:rPr lang="en-GB" dirty="0"/>
              <a:t>Operational Sub-Site</a:t>
            </a:r>
          </a:p>
        </p:txBody>
      </p:sp>
      <p:sp>
        <p:nvSpPr>
          <p:cNvPr id="10" name="Text Placeholder 9">
            <a:extLst>
              <a:ext uri="{FF2B5EF4-FFF2-40B4-BE49-F238E27FC236}">
                <a16:creationId xmlns:a16="http://schemas.microsoft.com/office/drawing/2014/main" id="{A33D9027-CE8D-EC40-8447-49F9AF1CAADD}"/>
              </a:ext>
            </a:extLst>
          </p:cNvPr>
          <p:cNvSpPr>
            <a:spLocks noGrp="1"/>
          </p:cNvSpPr>
          <p:nvPr>
            <p:ph type="body" sz="quarter" idx="18"/>
          </p:nvPr>
        </p:nvSpPr>
        <p:spPr/>
        <p:txBody>
          <a:bodyPr/>
          <a:lstStyle/>
          <a:p>
            <a:r>
              <a:rPr lang="en-GB" dirty="0"/>
              <a:t>Workplace</a:t>
            </a:r>
          </a:p>
        </p:txBody>
      </p:sp>
      <p:sp>
        <p:nvSpPr>
          <p:cNvPr id="9" name="Text Placeholder 8">
            <a:extLst>
              <a:ext uri="{FF2B5EF4-FFF2-40B4-BE49-F238E27FC236}">
                <a16:creationId xmlns:a16="http://schemas.microsoft.com/office/drawing/2014/main" id="{31DF48F2-8BBE-5346-BE7D-B055BEDDD7A2}"/>
              </a:ext>
            </a:extLst>
          </p:cNvPr>
          <p:cNvSpPr>
            <a:spLocks noGrp="1"/>
          </p:cNvSpPr>
          <p:nvPr>
            <p:ph type="body" sz="quarter" idx="12"/>
          </p:nvPr>
        </p:nvSpPr>
        <p:spPr/>
        <p:txBody>
          <a:bodyPr/>
          <a:lstStyle/>
          <a:p>
            <a:r>
              <a:rPr lang="en-US" dirty="0"/>
              <a:t>Digital Workspace </a:t>
            </a:r>
          </a:p>
        </p:txBody>
      </p:sp>
    </p:spTree>
    <p:extLst>
      <p:ext uri="{BB962C8B-B14F-4D97-AF65-F5344CB8AC3E}">
        <p14:creationId xmlns:p14="http://schemas.microsoft.com/office/powerpoint/2010/main" val="257324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6D5A56-368C-BB49-A532-942C3AC9E53F}"/>
              </a:ext>
            </a:extLst>
          </p:cNvPr>
          <p:cNvSpPr>
            <a:spLocks noGrp="1"/>
          </p:cNvSpPr>
          <p:nvPr>
            <p:ph type="body" sz="quarter" idx="10"/>
          </p:nvPr>
        </p:nvSpPr>
        <p:spPr/>
        <p:txBody>
          <a:bodyPr>
            <a:normAutofit fontScale="92500" lnSpcReduction="10000"/>
          </a:bodyPr>
          <a:lstStyle/>
          <a:p>
            <a:r>
              <a:rPr lang="en-US"/>
              <a:t>Contents</a:t>
            </a:r>
          </a:p>
        </p:txBody>
      </p:sp>
      <p:sp>
        <p:nvSpPr>
          <p:cNvPr id="84" name="Text Placeholder 83">
            <a:extLst>
              <a:ext uri="{FF2B5EF4-FFF2-40B4-BE49-F238E27FC236}">
                <a16:creationId xmlns:a16="http://schemas.microsoft.com/office/drawing/2014/main" id="{BDB40903-8EDD-1148-8735-5ADB0F92E723}"/>
              </a:ext>
            </a:extLst>
          </p:cNvPr>
          <p:cNvSpPr>
            <a:spLocks noGrp="1"/>
          </p:cNvSpPr>
          <p:nvPr>
            <p:ph type="body" sz="quarter" idx="12"/>
          </p:nvPr>
        </p:nvSpPr>
        <p:spPr/>
        <p:txBody>
          <a:bodyPr/>
          <a:lstStyle/>
          <a:p>
            <a:r>
              <a:rPr lang="en-US"/>
              <a:t>Project overview</a:t>
            </a:r>
          </a:p>
        </p:txBody>
      </p:sp>
      <p:sp>
        <p:nvSpPr>
          <p:cNvPr id="85" name="Text Placeholder 84">
            <a:extLst>
              <a:ext uri="{FF2B5EF4-FFF2-40B4-BE49-F238E27FC236}">
                <a16:creationId xmlns:a16="http://schemas.microsoft.com/office/drawing/2014/main" id="{AFAB4460-5B28-9043-A2A7-29BEE4D5F76E}"/>
              </a:ext>
            </a:extLst>
          </p:cNvPr>
          <p:cNvSpPr>
            <a:spLocks noGrp="1"/>
          </p:cNvSpPr>
          <p:nvPr>
            <p:ph type="body" sz="quarter" idx="13"/>
          </p:nvPr>
        </p:nvSpPr>
        <p:spPr/>
        <p:txBody>
          <a:bodyPr/>
          <a:lstStyle/>
          <a:p>
            <a:r>
              <a:rPr lang="en-US"/>
              <a:t>01</a:t>
            </a:r>
          </a:p>
        </p:txBody>
      </p:sp>
      <p:sp>
        <p:nvSpPr>
          <p:cNvPr id="86" name="Text Placeholder 85">
            <a:extLst>
              <a:ext uri="{FF2B5EF4-FFF2-40B4-BE49-F238E27FC236}">
                <a16:creationId xmlns:a16="http://schemas.microsoft.com/office/drawing/2014/main" id="{B64830E0-475C-2E43-8A56-6C5C33BEEB14}"/>
              </a:ext>
            </a:extLst>
          </p:cNvPr>
          <p:cNvSpPr>
            <a:spLocks noGrp="1"/>
          </p:cNvSpPr>
          <p:nvPr>
            <p:ph type="body" sz="quarter" idx="14"/>
          </p:nvPr>
        </p:nvSpPr>
        <p:spPr/>
        <p:txBody>
          <a:bodyPr/>
          <a:lstStyle/>
          <a:p>
            <a:r>
              <a:rPr lang="en-US" dirty="0"/>
              <a:t>Why are we doing this?</a:t>
            </a:r>
          </a:p>
          <a:p>
            <a:r>
              <a:rPr lang="en-US" dirty="0"/>
              <a:t>Objective</a:t>
            </a:r>
          </a:p>
          <a:p>
            <a:r>
              <a:rPr lang="en-US" dirty="0"/>
              <a:t>Desired outcomes</a:t>
            </a:r>
          </a:p>
          <a:p>
            <a:r>
              <a:rPr lang="en-US" dirty="0"/>
              <a:t>Approach</a:t>
            </a:r>
          </a:p>
          <a:p>
            <a:endParaRPr lang="en-US" dirty="0"/>
          </a:p>
          <a:p>
            <a:endParaRPr lang="en-US" dirty="0"/>
          </a:p>
        </p:txBody>
      </p:sp>
      <p:sp>
        <p:nvSpPr>
          <p:cNvPr id="87" name="Text Placeholder 86">
            <a:extLst>
              <a:ext uri="{FF2B5EF4-FFF2-40B4-BE49-F238E27FC236}">
                <a16:creationId xmlns:a16="http://schemas.microsoft.com/office/drawing/2014/main" id="{2A05C8A8-17D5-024C-91EB-AF64E9AE0C03}"/>
              </a:ext>
            </a:extLst>
          </p:cNvPr>
          <p:cNvSpPr>
            <a:spLocks noGrp="1"/>
          </p:cNvSpPr>
          <p:nvPr>
            <p:ph type="body" sz="quarter" idx="15"/>
          </p:nvPr>
        </p:nvSpPr>
        <p:spPr/>
        <p:txBody>
          <a:bodyPr/>
          <a:lstStyle/>
          <a:p>
            <a:r>
              <a:rPr lang="en-US" dirty="0"/>
              <a:t>Scope</a:t>
            </a:r>
          </a:p>
        </p:txBody>
      </p:sp>
      <p:sp>
        <p:nvSpPr>
          <p:cNvPr id="88" name="Text Placeholder 87">
            <a:extLst>
              <a:ext uri="{FF2B5EF4-FFF2-40B4-BE49-F238E27FC236}">
                <a16:creationId xmlns:a16="http://schemas.microsoft.com/office/drawing/2014/main" id="{111E608E-B3D3-F142-808C-8332404BDD5C}"/>
              </a:ext>
            </a:extLst>
          </p:cNvPr>
          <p:cNvSpPr>
            <a:spLocks noGrp="1"/>
          </p:cNvSpPr>
          <p:nvPr>
            <p:ph type="body" sz="quarter" idx="16"/>
          </p:nvPr>
        </p:nvSpPr>
        <p:spPr/>
        <p:txBody>
          <a:bodyPr/>
          <a:lstStyle/>
          <a:p>
            <a:r>
              <a:rPr lang="en-US"/>
              <a:t>02</a:t>
            </a:r>
          </a:p>
        </p:txBody>
      </p:sp>
      <p:sp>
        <p:nvSpPr>
          <p:cNvPr id="89" name="Text Placeholder 88">
            <a:extLst>
              <a:ext uri="{FF2B5EF4-FFF2-40B4-BE49-F238E27FC236}">
                <a16:creationId xmlns:a16="http://schemas.microsoft.com/office/drawing/2014/main" id="{AB6B10CF-F341-E24B-8643-BA12F2BA55AF}"/>
              </a:ext>
            </a:extLst>
          </p:cNvPr>
          <p:cNvSpPr>
            <a:spLocks noGrp="1"/>
          </p:cNvSpPr>
          <p:nvPr>
            <p:ph type="body" sz="quarter" idx="17"/>
          </p:nvPr>
        </p:nvSpPr>
        <p:spPr/>
        <p:txBody>
          <a:bodyPr/>
          <a:lstStyle/>
          <a:p>
            <a:r>
              <a:rPr lang="en-US" dirty="0"/>
              <a:t>Proposed solution</a:t>
            </a:r>
          </a:p>
          <a:p>
            <a:r>
              <a:rPr lang="en-US" dirty="0"/>
              <a:t>Scope</a:t>
            </a:r>
          </a:p>
          <a:p>
            <a:r>
              <a:rPr lang="en-US" dirty="0"/>
              <a:t>Release schedule</a:t>
            </a:r>
          </a:p>
          <a:p>
            <a:r>
              <a:rPr lang="en-US" dirty="0"/>
              <a:t>Solution structure</a:t>
            </a:r>
          </a:p>
        </p:txBody>
      </p:sp>
      <p:sp>
        <p:nvSpPr>
          <p:cNvPr id="90" name="Text Placeholder 89">
            <a:extLst>
              <a:ext uri="{FF2B5EF4-FFF2-40B4-BE49-F238E27FC236}">
                <a16:creationId xmlns:a16="http://schemas.microsoft.com/office/drawing/2014/main" id="{A0612140-14DF-B945-AB4E-EA35CE43F6AE}"/>
              </a:ext>
            </a:extLst>
          </p:cNvPr>
          <p:cNvSpPr>
            <a:spLocks noGrp="1"/>
          </p:cNvSpPr>
          <p:nvPr>
            <p:ph type="body" sz="quarter" idx="18"/>
          </p:nvPr>
        </p:nvSpPr>
        <p:spPr/>
        <p:txBody>
          <a:bodyPr/>
          <a:lstStyle/>
          <a:p>
            <a:r>
              <a:rPr lang="en-US" dirty="0"/>
              <a:t>Wireframes</a:t>
            </a:r>
          </a:p>
        </p:txBody>
      </p:sp>
      <p:sp>
        <p:nvSpPr>
          <p:cNvPr id="91" name="Text Placeholder 90">
            <a:extLst>
              <a:ext uri="{FF2B5EF4-FFF2-40B4-BE49-F238E27FC236}">
                <a16:creationId xmlns:a16="http://schemas.microsoft.com/office/drawing/2014/main" id="{3F00B0AC-5362-9B47-8CE5-6AE758661CE7}"/>
              </a:ext>
            </a:extLst>
          </p:cNvPr>
          <p:cNvSpPr>
            <a:spLocks noGrp="1"/>
          </p:cNvSpPr>
          <p:nvPr>
            <p:ph type="body" sz="quarter" idx="19"/>
          </p:nvPr>
        </p:nvSpPr>
        <p:spPr/>
        <p:txBody>
          <a:bodyPr/>
          <a:lstStyle/>
          <a:p>
            <a:r>
              <a:rPr lang="en-US"/>
              <a:t>03</a:t>
            </a:r>
          </a:p>
        </p:txBody>
      </p:sp>
      <p:sp>
        <p:nvSpPr>
          <p:cNvPr id="92" name="Text Placeholder 91">
            <a:extLst>
              <a:ext uri="{FF2B5EF4-FFF2-40B4-BE49-F238E27FC236}">
                <a16:creationId xmlns:a16="http://schemas.microsoft.com/office/drawing/2014/main" id="{CBE8CB22-98C0-1949-8CD0-97B1D0798C69}"/>
              </a:ext>
            </a:extLst>
          </p:cNvPr>
          <p:cNvSpPr>
            <a:spLocks noGrp="1"/>
          </p:cNvSpPr>
          <p:nvPr>
            <p:ph type="body" sz="quarter" idx="20"/>
          </p:nvPr>
        </p:nvSpPr>
        <p:spPr/>
        <p:txBody>
          <a:bodyPr/>
          <a:lstStyle/>
          <a:p>
            <a:r>
              <a:rPr lang="en-US" dirty="0"/>
              <a:t>Home Page</a:t>
            </a:r>
          </a:p>
          <a:p>
            <a:r>
              <a:rPr lang="en-US" dirty="0"/>
              <a:t>People Finder</a:t>
            </a:r>
          </a:p>
          <a:p>
            <a:r>
              <a:rPr lang="en-US" dirty="0"/>
              <a:t>Knowledge Hub</a:t>
            </a:r>
          </a:p>
        </p:txBody>
      </p:sp>
      <p:sp>
        <p:nvSpPr>
          <p:cNvPr id="93" name="Text Placeholder 92">
            <a:extLst>
              <a:ext uri="{FF2B5EF4-FFF2-40B4-BE49-F238E27FC236}">
                <a16:creationId xmlns:a16="http://schemas.microsoft.com/office/drawing/2014/main" id="{C8E6F489-028A-734B-866E-14A7ACCD5ED2}"/>
              </a:ext>
            </a:extLst>
          </p:cNvPr>
          <p:cNvSpPr>
            <a:spLocks noGrp="1"/>
          </p:cNvSpPr>
          <p:nvPr>
            <p:ph type="body" sz="quarter" idx="21"/>
          </p:nvPr>
        </p:nvSpPr>
        <p:spPr/>
        <p:txBody>
          <a:bodyPr/>
          <a:lstStyle/>
          <a:p>
            <a:r>
              <a:rPr lang="en-US" dirty="0"/>
              <a:t>Next steps</a:t>
            </a:r>
          </a:p>
        </p:txBody>
      </p:sp>
      <p:sp>
        <p:nvSpPr>
          <p:cNvPr id="94" name="Text Placeholder 93">
            <a:extLst>
              <a:ext uri="{FF2B5EF4-FFF2-40B4-BE49-F238E27FC236}">
                <a16:creationId xmlns:a16="http://schemas.microsoft.com/office/drawing/2014/main" id="{9C426B04-CCAF-C043-A758-8E818002FD8D}"/>
              </a:ext>
            </a:extLst>
          </p:cNvPr>
          <p:cNvSpPr>
            <a:spLocks noGrp="1"/>
          </p:cNvSpPr>
          <p:nvPr>
            <p:ph type="body" sz="quarter" idx="22"/>
          </p:nvPr>
        </p:nvSpPr>
        <p:spPr/>
        <p:txBody>
          <a:bodyPr/>
          <a:lstStyle/>
          <a:p>
            <a:r>
              <a:rPr lang="en-US"/>
              <a:t>04</a:t>
            </a:r>
          </a:p>
        </p:txBody>
      </p:sp>
      <p:sp>
        <p:nvSpPr>
          <p:cNvPr id="4" name="Text Placeholder 3">
            <a:extLst>
              <a:ext uri="{FF2B5EF4-FFF2-40B4-BE49-F238E27FC236}">
                <a16:creationId xmlns:a16="http://schemas.microsoft.com/office/drawing/2014/main" id="{9F1CCB45-0CD4-1644-A67D-1481EA85B796}"/>
              </a:ext>
            </a:extLst>
          </p:cNvPr>
          <p:cNvSpPr>
            <a:spLocks noGrp="1"/>
          </p:cNvSpPr>
          <p:nvPr>
            <p:ph type="body" sz="quarter" idx="23"/>
          </p:nvPr>
        </p:nvSpPr>
        <p:spPr/>
        <p:txBody>
          <a:bodyPr/>
          <a:lstStyle/>
          <a:p>
            <a:r>
              <a:rPr lang="en-US" dirty="0"/>
              <a:t>Next steps</a:t>
            </a:r>
          </a:p>
          <a:p>
            <a:r>
              <a:rPr lang="en-US" dirty="0"/>
              <a:t>Activities to be completed</a:t>
            </a:r>
          </a:p>
        </p:txBody>
      </p:sp>
    </p:spTree>
    <p:extLst>
      <p:ext uri="{BB962C8B-B14F-4D97-AF65-F5344CB8AC3E}">
        <p14:creationId xmlns:p14="http://schemas.microsoft.com/office/powerpoint/2010/main" val="179884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51B16-0167-F841-A752-0002B04C66AA}"/>
              </a:ext>
            </a:extLst>
          </p:cNvPr>
          <p:cNvSpPr>
            <a:spLocks noGrp="1"/>
          </p:cNvSpPr>
          <p:nvPr>
            <p:ph type="body" sz="quarter" idx="10"/>
          </p:nvPr>
        </p:nvSpPr>
        <p:spPr/>
        <p:txBody>
          <a:bodyPr>
            <a:normAutofit fontScale="92500" lnSpcReduction="10000"/>
          </a:bodyPr>
          <a:lstStyle/>
          <a:p>
            <a:r>
              <a:rPr lang="en-US" dirty="0"/>
              <a:t>Project Overview</a:t>
            </a:r>
          </a:p>
        </p:txBody>
      </p:sp>
      <p:sp>
        <p:nvSpPr>
          <p:cNvPr id="3" name="Text Placeholder 2">
            <a:extLst>
              <a:ext uri="{FF2B5EF4-FFF2-40B4-BE49-F238E27FC236}">
                <a16:creationId xmlns:a16="http://schemas.microsoft.com/office/drawing/2014/main" id="{CFDD8960-E5C6-634C-92E4-6C4FF02A1BEF}"/>
              </a:ext>
            </a:extLst>
          </p:cNvPr>
          <p:cNvSpPr>
            <a:spLocks noGrp="1"/>
          </p:cNvSpPr>
          <p:nvPr>
            <p:ph type="body" sz="quarter" idx="13"/>
          </p:nvPr>
        </p:nvSpPr>
        <p:spPr/>
        <p:txBody>
          <a:bodyPr/>
          <a:lstStyle/>
          <a:p>
            <a:r>
              <a:rPr lang="en-US" dirty="0"/>
              <a:t>Why are we doing this?</a:t>
            </a:r>
          </a:p>
        </p:txBody>
      </p:sp>
      <p:sp>
        <p:nvSpPr>
          <p:cNvPr id="4" name="Text Placeholder 3">
            <a:extLst>
              <a:ext uri="{FF2B5EF4-FFF2-40B4-BE49-F238E27FC236}">
                <a16:creationId xmlns:a16="http://schemas.microsoft.com/office/drawing/2014/main" id="{A891B429-4DA4-2049-B1C2-54AA2772FDB7}"/>
              </a:ext>
            </a:extLst>
          </p:cNvPr>
          <p:cNvSpPr>
            <a:spLocks noGrp="1"/>
          </p:cNvSpPr>
          <p:nvPr>
            <p:ph type="body" sz="quarter" idx="14"/>
          </p:nvPr>
        </p:nvSpPr>
        <p:spPr>
          <a:xfrm>
            <a:off x="1428333" y="2456335"/>
            <a:ext cx="2896376" cy="3592196"/>
          </a:xfrm>
        </p:spPr>
        <p:txBody>
          <a:bodyPr/>
          <a:lstStyle/>
          <a:p>
            <a:r>
              <a:rPr lang="en-GB" dirty="0"/>
              <a:t>The Big Table Group (BTG) is a growing and evolving business and the Digital Workspace needs to respond to this growth. </a:t>
            </a:r>
          </a:p>
          <a:p>
            <a:endParaRPr lang="en-GB" dirty="0"/>
          </a:p>
          <a:p>
            <a:r>
              <a:rPr lang="en-GB" dirty="0"/>
              <a:t>The existing solution is outdated and ineffective for the business needs, in addition, information is scattered across multiple platforms which are often neglected, out of date and difficult to access.</a:t>
            </a:r>
            <a:br>
              <a:rPr lang="en-GB" dirty="0"/>
            </a:br>
            <a:endParaRPr lang="en-GB" dirty="0"/>
          </a:p>
          <a:p>
            <a:r>
              <a:rPr lang="en-GB" dirty="0"/>
              <a:t>By developing a new Digital Workspace we are creating easier pathways into knowledge, communications and applications, improving productivity, reducing operational costs and strengthening staff knowledge.</a:t>
            </a:r>
          </a:p>
        </p:txBody>
      </p:sp>
      <p:sp>
        <p:nvSpPr>
          <p:cNvPr id="5" name="Text Placeholder 4">
            <a:extLst>
              <a:ext uri="{FF2B5EF4-FFF2-40B4-BE49-F238E27FC236}">
                <a16:creationId xmlns:a16="http://schemas.microsoft.com/office/drawing/2014/main" id="{57CF7D31-FE0C-F546-AA35-8511DCC18D1E}"/>
              </a:ext>
            </a:extLst>
          </p:cNvPr>
          <p:cNvSpPr>
            <a:spLocks noGrp="1"/>
          </p:cNvSpPr>
          <p:nvPr>
            <p:ph type="body" sz="quarter" idx="15"/>
          </p:nvPr>
        </p:nvSpPr>
        <p:spPr>
          <a:xfrm>
            <a:off x="4516590" y="2456335"/>
            <a:ext cx="2896376" cy="3592196"/>
          </a:xfrm>
        </p:spPr>
        <p:txBody>
          <a:bodyPr vert="horz" lIns="91440" tIns="45720" rIns="91440" bIns="45720" rtlCol="0" anchor="t">
            <a:noAutofit/>
          </a:bodyPr>
          <a:lstStyle/>
          <a:p>
            <a:r>
              <a:rPr lang="en-GB" dirty="0">
                <a:latin typeface="Arial"/>
                <a:cs typeface="Arial"/>
              </a:rPr>
              <a:t>To create a Digital Workspace platform bespoke to BTG that becomes a natural part of peoples working lives. The platform will allow unobstructed and seamless access to communications, knowledge and work systems, enabling self-service and increased efficiency.</a:t>
            </a:r>
          </a:p>
          <a:p>
            <a:endParaRPr lang="en-GB" dirty="0"/>
          </a:p>
          <a:p>
            <a:r>
              <a:rPr lang="en-GB" dirty="0"/>
              <a:t>The Digital Workspace will be a platform that:</a:t>
            </a:r>
          </a:p>
          <a:p>
            <a:pPr marL="171450" indent="-171450">
              <a:buFont typeface="Arial" panose="020B0604020202020204" pitchFamily="34" charset="0"/>
              <a:buChar char="•"/>
            </a:pPr>
            <a:r>
              <a:rPr lang="en-GB" dirty="0"/>
              <a:t>Directs people to communications, knowledge </a:t>
            </a:r>
            <a:br>
              <a:rPr lang="en-GB" dirty="0"/>
            </a:br>
            <a:r>
              <a:rPr lang="en-GB" dirty="0"/>
              <a:t>and systems they use each day</a:t>
            </a:r>
          </a:p>
          <a:p>
            <a:pPr marL="171450" indent="-171450">
              <a:buFont typeface="Arial" panose="020B0604020202020204" pitchFamily="34" charset="0"/>
              <a:buChar char="•"/>
            </a:pPr>
            <a:r>
              <a:rPr lang="en-GB" dirty="0"/>
              <a:t>Provides a portal to knowledge and communications </a:t>
            </a:r>
          </a:p>
          <a:p>
            <a:pPr marL="171450" indent="-171450">
              <a:buFont typeface="Arial" panose="020B0604020202020204" pitchFamily="34" charset="0"/>
              <a:buChar char="•"/>
            </a:pPr>
            <a:r>
              <a:rPr lang="en-GB" dirty="0"/>
              <a:t>Generate efficiencies in the way that BTG employees work</a:t>
            </a:r>
          </a:p>
          <a:p>
            <a:pPr marL="171450" indent="-171450">
              <a:buFont typeface="Arial" panose="020B0604020202020204" pitchFamily="34" charset="0"/>
              <a:buChar char="•"/>
            </a:pPr>
            <a:r>
              <a:rPr lang="en-GB" dirty="0"/>
              <a:t>Searches and recalls information quickly and efficiently</a:t>
            </a:r>
          </a:p>
        </p:txBody>
      </p:sp>
      <p:sp>
        <p:nvSpPr>
          <p:cNvPr id="6" name="Text Placeholder 5">
            <a:extLst>
              <a:ext uri="{FF2B5EF4-FFF2-40B4-BE49-F238E27FC236}">
                <a16:creationId xmlns:a16="http://schemas.microsoft.com/office/drawing/2014/main" id="{2732E469-2220-964B-A55B-3DB589AB3534}"/>
              </a:ext>
            </a:extLst>
          </p:cNvPr>
          <p:cNvSpPr>
            <a:spLocks noGrp="1"/>
          </p:cNvSpPr>
          <p:nvPr>
            <p:ph type="body" sz="quarter" idx="16"/>
          </p:nvPr>
        </p:nvSpPr>
        <p:spPr>
          <a:xfrm>
            <a:off x="7599096" y="2456335"/>
            <a:ext cx="2896376" cy="3592196"/>
          </a:xfrm>
        </p:spPr>
        <p:txBody>
          <a:bodyPr/>
          <a:lstStyle/>
          <a:p>
            <a:pPr marL="171450" indent="-171450">
              <a:buFont typeface="Arial" panose="020B0604020202020204" pitchFamily="34" charset="0"/>
              <a:buChar char="•"/>
            </a:pPr>
            <a:r>
              <a:rPr lang="en-GB" dirty="0"/>
              <a:t>To gain efficiencies with everyday tasks</a:t>
            </a:r>
          </a:p>
          <a:p>
            <a:pPr marL="171450" indent="-171450">
              <a:buFont typeface="Arial" panose="020B0604020202020204" pitchFamily="34" charset="0"/>
              <a:buChar char="•"/>
            </a:pPr>
            <a:r>
              <a:rPr lang="en-GB" dirty="0"/>
              <a:t>Improve productivity</a:t>
            </a:r>
          </a:p>
          <a:p>
            <a:pPr marL="171450" indent="-171450">
              <a:buFont typeface="Arial" panose="020B0604020202020204" pitchFamily="34" charset="0"/>
              <a:buChar char="•"/>
            </a:pPr>
            <a:r>
              <a:rPr lang="en-GB" dirty="0"/>
              <a:t>Integrates with existing systems (</a:t>
            </a:r>
            <a:r>
              <a:rPr lang="en-GB" dirty="0" err="1"/>
              <a:t>eg.</a:t>
            </a:r>
            <a:r>
              <a:rPr lang="en-GB" dirty="0"/>
              <a:t> Workplace)</a:t>
            </a:r>
          </a:p>
          <a:p>
            <a:pPr marL="171450" indent="-171450">
              <a:buFont typeface="Arial" panose="020B0604020202020204" pitchFamily="34" charset="0"/>
              <a:buChar char="•"/>
            </a:pPr>
            <a:r>
              <a:rPr lang="en-GB" dirty="0"/>
              <a:t>Minimal inhouse IT support and maintenance</a:t>
            </a:r>
          </a:p>
          <a:p>
            <a:pPr marL="171450" indent="-171450">
              <a:buFont typeface="Arial" panose="020B0604020202020204" pitchFamily="34" charset="0"/>
              <a:buChar char="•"/>
            </a:pPr>
            <a:r>
              <a:rPr lang="en-GB" dirty="0"/>
              <a:t>Minimise knowledge duplication</a:t>
            </a:r>
          </a:p>
          <a:p>
            <a:pPr marL="171450" indent="-171450">
              <a:buFont typeface="Arial" panose="020B0604020202020204" pitchFamily="34" charset="0"/>
              <a:buChar char="•"/>
            </a:pPr>
            <a:r>
              <a:rPr lang="en-GB" dirty="0"/>
              <a:t>Lower operation costs with less time spent on manual tasks and offline processes </a:t>
            </a:r>
          </a:p>
          <a:p>
            <a:pPr marL="171450" indent="-171450">
              <a:buFont typeface="Arial" panose="020B0604020202020204" pitchFamily="34" charset="0"/>
              <a:buChar char="•"/>
            </a:pPr>
            <a:r>
              <a:rPr lang="en-GB" dirty="0"/>
              <a:t>Increased collaboration across the business</a:t>
            </a:r>
          </a:p>
          <a:p>
            <a:pPr marL="171450" indent="-171450">
              <a:buFont typeface="Arial" panose="020B0604020202020204" pitchFamily="34" charset="0"/>
              <a:buChar char="•"/>
            </a:pPr>
            <a:r>
              <a:rPr lang="en-GB" dirty="0"/>
              <a:t>An adaptive user interface and experience.</a:t>
            </a:r>
          </a:p>
          <a:p>
            <a:pPr marL="171450" indent="-171450">
              <a:buFont typeface="Arial" panose="020B0604020202020204" pitchFamily="34" charset="0"/>
              <a:buChar char="•"/>
            </a:pPr>
            <a:r>
              <a:rPr lang="en-GB" dirty="0"/>
              <a:t>To protect and share business knowledge</a:t>
            </a:r>
          </a:p>
          <a:p>
            <a:pPr marL="171450" indent="-171450">
              <a:buFont typeface="Arial" panose="020B0604020202020204" pitchFamily="34" charset="0"/>
              <a:buChar char="•"/>
            </a:pPr>
            <a:r>
              <a:rPr lang="en-GB" dirty="0"/>
              <a:t>Increased collaboration across the business</a:t>
            </a:r>
          </a:p>
        </p:txBody>
      </p:sp>
      <p:sp>
        <p:nvSpPr>
          <p:cNvPr id="7" name="Text Placeholder 6">
            <a:extLst>
              <a:ext uri="{FF2B5EF4-FFF2-40B4-BE49-F238E27FC236}">
                <a16:creationId xmlns:a16="http://schemas.microsoft.com/office/drawing/2014/main" id="{9234CE31-56E6-934A-AB3B-973F0904E3AE}"/>
              </a:ext>
            </a:extLst>
          </p:cNvPr>
          <p:cNvSpPr>
            <a:spLocks noGrp="1"/>
          </p:cNvSpPr>
          <p:nvPr>
            <p:ph type="body" sz="quarter" idx="17"/>
          </p:nvPr>
        </p:nvSpPr>
        <p:spPr/>
        <p:txBody>
          <a:bodyPr/>
          <a:lstStyle/>
          <a:p>
            <a:r>
              <a:rPr lang="en-US" dirty="0"/>
              <a:t>Objective</a:t>
            </a:r>
          </a:p>
        </p:txBody>
      </p:sp>
      <p:sp>
        <p:nvSpPr>
          <p:cNvPr id="8" name="Text Placeholder 7">
            <a:extLst>
              <a:ext uri="{FF2B5EF4-FFF2-40B4-BE49-F238E27FC236}">
                <a16:creationId xmlns:a16="http://schemas.microsoft.com/office/drawing/2014/main" id="{4551FDD1-849F-A14D-B48F-77D040DEE7B4}"/>
              </a:ext>
            </a:extLst>
          </p:cNvPr>
          <p:cNvSpPr>
            <a:spLocks noGrp="1"/>
          </p:cNvSpPr>
          <p:nvPr>
            <p:ph type="body" sz="quarter" idx="18"/>
          </p:nvPr>
        </p:nvSpPr>
        <p:spPr/>
        <p:txBody>
          <a:bodyPr/>
          <a:lstStyle/>
          <a:p>
            <a:r>
              <a:rPr lang="en-US" dirty="0"/>
              <a:t>Desired outcomes</a:t>
            </a:r>
          </a:p>
        </p:txBody>
      </p:sp>
      <p:sp>
        <p:nvSpPr>
          <p:cNvPr id="9" name="Text Placeholder 8">
            <a:extLst>
              <a:ext uri="{FF2B5EF4-FFF2-40B4-BE49-F238E27FC236}">
                <a16:creationId xmlns:a16="http://schemas.microsoft.com/office/drawing/2014/main" id="{31DF48F2-8BBE-5346-BE7D-B055BEDDD7A2}"/>
              </a:ext>
            </a:extLst>
          </p:cNvPr>
          <p:cNvSpPr>
            <a:spLocks noGrp="1"/>
          </p:cNvSpPr>
          <p:nvPr>
            <p:ph type="body" sz="quarter" idx="12"/>
          </p:nvPr>
        </p:nvSpPr>
        <p:spPr/>
        <p:txBody>
          <a:bodyPr/>
          <a:lstStyle/>
          <a:p>
            <a:r>
              <a:rPr lang="en-US" dirty="0"/>
              <a:t>One Digital Workspace </a:t>
            </a:r>
          </a:p>
        </p:txBody>
      </p:sp>
    </p:spTree>
    <p:extLst>
      <p:ext uri="{BB962C8B-B14F-4D97-AF65-F5344CB8AC3E}">
        <p14:creationId xmlns:p14="http://schemas.microsoft.com/office/powerpoint/2010/main" val="83217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D5EDDC13-B35B-F74D-B40B-A8B4EB832B4D}"/>
              </a:ext>
            </a:extLst>
          </p:cNvPr>
          <p:cNvGrpSpPr/>
          <p:nvPr/>
        </p:nvGrpSpPr>
        <p:grpSpPr>
          <a:xfrm>
            <a:off x="1517650" y="2105727"/>
            <a:ext cx="9221313" cy="3313217"/>
            <a:chOff x="1517650" y="2105727"/>
            <a:chExt cx="9221313" cy="3905330"/>
          </a:xfrm>
        </p:grpSpPr>
        <p:sp>
          <p:nvSpPr>
            <p:cNvPr id="48" name="Rectangle 47">
              <a:extLst>
                <a:ext uri="{FF2B5EF4-FFF2-40B4-BE49-F238E27FC236}">
                  <a16:creationId xmlns:a16="http://schemas.microsoft.com/office/drawing/2014/main" id="{794578BA-E145-B944-BD7D-A3AD11BEBE50}"/>
                </a:ext>
              </a:extLst>
            </p:cNvPr>
            <p:cNvSpPr/>
            <p:nvPr/>
          </p:nvSpPr>
          <p:spPr>
            <a:xfrm>
              <a:off x="1517650" y="2105727"/>
              <a:ext cx="2269200" cy="390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AF8AD25-4329-1542-BD84-C6B063A2120A}"/>
                </a:ext>
              </a:extLst>
            </p:cNvPr>
            <p:cNvSpPr/>
            <p:nvPr/>
          </p:nvSpPr>
          <p:spPr>
            <a:xfrm>
              <a:off x="3835021" y="2105727"/>
              <a:ext cx="2269200" cy="390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3355E34-24F7-7846-AA87-83E854A0C1ED}"/>
                </a:ext>
              </a:extLst>
            </p:cNvPr>
            <p:cNvSpPr/>
            <p:nvPr/>
          </p:nvSpPr>
          <p:spPr>
            <a:xfrm>
              <a:off x="6152392" y="2105727"/>
              <a:ext cx="2269200" cy="390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9FF147D-464D-754A-B7EB-A089980563BD}"/>
                </a:ext>
              </a:extLst>
            </p:cNvPr>
            <p:cNvSpPr/>
            <p:nvPr/>
          </p:nvSpPr>
          <p:spPr>
            <a:xfrm>
              <a:off x="8469763" y="2105727"/>
              <a:ext cx="2269200" cy="390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2D751B16-0167-F841-A752-0002B04C66AA}"/>
              </a:ext>
            </a:extLst>
          </p:cNvPr>
          <p:cNvSpPr>
            <a:spLocks noGrp="1"/>
          </p:cNvSpPr>
          <p:nvPr>
            <p:ph type="body" sz="quarter" idx="10"/>
          </p:nvPr>
        </p:nvSpPr>
        <p:spPr/>
        <p:txBody>
          <a:bodyPr>
            <a:normAutofit fontScale="92500" lnSpcReduction="10000"/>
          </a:bodyPr>
          <a:lstStyle/>
          <a:p>
            <a:r>
              <a:rPr lang="en-US" dirty="0"/>
              <a:t>Project Approach </a:t>
            </a:r>
          </a:p>
        </p:txBody>
      </p:sp>
      <p:sp>
        <p:nvSpPr>
          <p:cNvPr id="9" name="Text Placeholder 8">
            <a:extLst>
              <a:ext uri="{FF2B5EF4-FFF2-40B4-BE49-F238E27FC236}">
                <a16:creationId xmlns:a16="http://schemas.microsoft.com/office/drawing/2014/main" id="{31DF48F2-8BBE-5346-BE7D-B055BEDDD7A2}"/>
              </a:ext>
            </a:extLst>
          </p:cNvPr>
          <p:cNvSpPr>
            <a:spLocks noGrp="1"/>
          </p:cNvSpPr>
          <p:nvPr>
            <p:ph type="body" sz="quarter" idx="12"/>
          </p:nvPr>
        </p:nvSpPr>
        <p:spPr/>
        <p:txBody>
          <a:bodyPr/>
          <a:lstStyle/>
          <a:p>
            <a:r>
              <a:rPr lang="en-US" dirty="0"/>
              <a:t>One Digital Workspace </a:t>
            </a:r>
          </a:p>
        </p:txBody>
      </p:sp>
      <p:sp>
        <p:nvSpPr>
          <p:cNvPr id="3" name="Text Placeholder 2">
            <a:extLst>
              <a:ext uri="{FF2B5EF4-FFF2-40B4-BE49-F238E27FC236}">
                <a16:creationId xmlns:a16="http://schemas.microsoft.com/office/drawing/2014/main" id="{CFDD8960-E5C6-634C-92E4-6C4FF02A1BEF}"/>
              </a:ext>
            </a:extLst>
          </p:cNvPr>
          <p:cNvSpPr>
            <a:spLocks noGrp="1"/>
          </p:cNvSpPr>
          <p:nvPr>
            <p:ph type="body" sz="quarter" idx="13"/>
          </p:nvPr>
        </p:nvSpPr>
        <p:spPr>
          <a:xfrm>
            <a:off x="1623203" y="2949773"/>
            <a:ext cx="2118949" cy="243757"/>
          </a:xfrm>
        </p:spPr>
        <p:txBody>
          <a:bodyPr/>
          <a:lstStyle/>
          <a:p>
            <a:r>
              <a:rPr lang="en-US"/>
              <a:t>Discovery</a:t>
            </a:r>
          </a:p>
        </p:txBody>
      </p:sp>
      <p:sp>
        <p:nvSpPr>
          <p:cNvPr id="4" name="Text Placeholder 3">
            <a:extLst>
              <a:ext uri="{FF2B5EF4-FFF2-40B4-BE49-F238E27FC236}">
                <a16:creationId xmlns:a16="http://schemas.microsoft.com/office/drawing/2014/main" id="{A891B429-4DA4-2049-B1C2-54AA2772FDB7}"/>
              </a:ext>
            </a:extLst>
          </p:cNvPr>
          <p:cNvSpPr>
            <a:spLocks noGrp="1"/>
          </p:cNvSpPr>
          <p:nvPr>
            <p:ph type="body" sz="quarter" idx="15"/>
          </p:nvPr>
        </p:nvSpPr>
        <p:spPr>
          <a:xfrm>
            <a:off x="1623203" y="3865503"/>
            <a:ext cx="1954375" cy="710343"/>
          </a:xfrm>
        </p:spPr>
        <p:txBody>
          <a:bodyPr/>
          <a:lstStyle/>
          <a:p>
            <a:r>
              <a:rPr lang="en-US" dirty="0"/>
              <a:t>Requirements gathering activity to define and validate the scope of the solution. </a:t>
            </a:r>
          </a:p>
        </p:txBody>
      </p:sp>
      <p:sp>
        <p:nvSpPr>
          <p:cNvPr id="10" name="Text Placeholder 9">
            <a:extLst>
              <a:ext uri="{FF2B5EF4-FFF2-40B4-BE49-F238E27FC236}">
                <a16:creationId xmlns:a16="http://schemas.microsoft.com/office/drawing/2014/main" id="{8F351A36-3030-E746-A126-218120AEAB31}"/>
              </a:ext>
            </a:extLst>
          </p:cNvPr>
          <p:cNvSpPr>
            <a:spLocks noGrp="1"/>
          </p:cNvSpPr>
          <p:nvPr>
            <p:ph type="body" sz="quarter" idx="16"/>
          </p:nvPr>
        </p:nvSpPr>
        <p:spPr>
          <a:xfrm>
            <a:off x="3941610" y="3865503"/>
            <a:ext cx="1944019" cy="710343"/>
          </a:xfrm>
        </p:spPr>
        <p:txBody>
          <a:bodyPr/>
          <a:lstStyle/>
          <a:p>
            <a:r>
              <a:rPr lang="en-US" dirty="0"/>
              <a:t>Hi-fidelity design, prototyping the proposed solution for validation through testing. </a:t>
            </a:r>
          </a:p>
        </p:txBody>
      </p:sp>
      <p:sp>
        <p:nvSpPr>
          <p:cNvPr id="11" name="Text Placeholder 10">
            <a:extLst>
              <a:ext uri="{FF2B5EF4-FFF2-40B4-BE49-F238E27FC236}">
                <a16:creationId xmlns:a16="http://schemas.microsoft.com/office/drawing/2014/main" id="{BAEB2529-D3B7-0045-A160-5F8C481F3BA4}"/>
              </a:ext>
            </a:extLst>
          </p:cNvPr>
          <p:cNvSpPr>
            <a:spLocks noGrp="1"/>
          </p:cNvSpPr>
          <p:nvPr>
            <p:ph type="body" sz="quarter" idx="17"/>
          </p:nvPr>
        </p:nvSpPr>
        <p:spPr>
          <a:xfrm>
            <a:off x="6254539" y="3865503"/>
            <a:ext cx="1963299" cy="710343"/>
          </a:xfrm>
        </p:spPr>
        <p:txBody>
          <a:bodyPr/>
          <a:lstStyle/>
          <a:p>
            <a:r>
              <a:rPr lang="en-GB" dirty="0"/>
              <a:t>Development, though planned sprints with client product demonstrations. </a:t>
            </a:r>
            <a:endParaRPr lang="en-US" dirty="0"/>
          </a:p>
        </p:txBody>
      </p:sp>
      <p:sp>
        <p:nvSpPr>
          <p:cNvPr id="7" name="Text Placeholder 6">
            <a:extLst>
              <a:ext uri="{FF2B5EF4-FFF2-40B4-BE49-F238E27FC236}">
                <a16:creationId xmlns:a16="http://schemas.microsoft.com/office/drawing/2014/main" id="{9234CE31-56E6-934A-AB3B-973F0904E3AE}"/>
              </a:ext>
            </a:extLst>
          </p:cNvPr>
          <p:cNvSpPr>
            <a:spLocks noGrp="1"/>
          </p:cNvSpPr>
          <p:nvPr>
            <p:ph type="body" sz="quarter" idx="18"/>
          </p:nvPr>
        </p:nvSpPr>
        <p:spPr>
          <a:xfrm>
            <a:off x="3941610" y="2949773"/>
            <a:ext cx="2107721" cy="243757"/>
          </a:xfrm>
        </p:spPr>
        <p:txBody>
          <a:bodyPr/>
          <a:lstStyle/>
          <a:p>
            <a:r>
              <a:rPr lang="en-US"/>
              <a:t>Design</a:t>
            </a:r>
          </a:p>
        </p:txBody>
      </p:sp>
      <p:sp>
        <p:nvSpPr>
          <p:cNvPr id="25" name="Text Placeholder 24">
            <a:extLst>
              <a:ext uri="{FF2B5EF4-FFF2-40B4-BE49-F238E27FC236}">
                <a16:creationId xmlns:a16="http://schemas.microsoft.com/office/drawing/2014/main" id="{16D96832-04F1-0049-9719-71A81D6CBAC6}"/>
              </a:ext>
            </a:extLst>
          </p:cNvPr>
          <p:cNvSpPr>
            <a:spLocks noGrp="1"/>
          </p:cNvSpPr>
          <p:nvPr>
            <p:ph type="body" sz="quarter" idx="19"/>
          </p:nvPr>
        </p:nvSpPr>
        <p:spPr>
          <a:xfrm>
            <a:off x="6254539" y="2949773"/>
            <a:ext cx="2128624" cy="243757"/>
          </a:xfrm>
        </p:spPr>
        <p:txBody>
          <a:bodyPr/>
          <a:lstStyle/>
          <a:p>
            <a:r>
              <a:rPr lang="en-US"/>
              <a:t>Develop</a:t>
            </a:r>
          </a:p>
        </p:txBody>
      </p:sp>
      <p:sp>
        <p:nvSpPr>
          <p:cNvPr id="12" name="Text Placeholder 11">
            <a:extLst>
              <a:ext uri="{FF2B5EF4-FFF2-40B4-BE49-F238E27FC236}">
                <a16:creationId xmlns:a16="http://schemas.microsoft.com/office/drawing/2014/main" id="{B3B5922A-AE5F-8442-B73C-FAD8E6C7AC47}"/>
              </a:ext>
            </a:extLst>
          </p:cNvPr>
          <p:cNvSpPr>
            <a:spLocks noGrp="1"/>
          </p:cNvSpPr>
          <p:nvPr>
            <p:ph type="body" sz="quarter" idx="20"/>
          </p:nvPr>
        </p:nvSpPr>
        <p:spPr>
          <a:xfrm>
            <a:off x="8580796" y="3865503"/>
            <a:ext cx="1945702" cy="710343"/>
          </a:xfrm>
        </p:spPr>
        <p:txBody>
          <a:bodyPr/>
          <a:lstStyle/>
          <a:p>
            <a:r>
              <a:rPr lang="en-US" dirty="0"/>
              <a:t>Deployment to the The Big Table Group technical environment, validating through testing. </a:t>
            </a:r>
          </a:p>
        </p:txBody>
      </p:sp>
      <p:sp>
        <p:nvSpPr>
          <p:cNvPr id="26" name="Text Placeholder 25">
            <a:extLst>
              <a:ext uri="{FF2B5EF4-FFF2-40B4-BE49-F238E27FC236}">
                <a16:creationId xmlns:a16="http://schemas.microsoft.com/office/drawing/2014/main" id="{208BBC17-AEF9-6340-90D9-1E7ECEA6A43F}"/>
              </a:ext>
            </a:extLst>
          </p:cNvPr>
          <p:cNvSpPr>
            <a:spLocks noGrp="1"/>
          </p:cNvSpPr>
          <p:nvPr>
            <p:ph type="body" sz="quarter" idx="21"/>
          </p:nvPr>
        </p:nvSpPr>
        <p:spPr>
          <a:xfrm>
            <a:off x="8580796" y="2949773"/>
            <a:ext cx="2109546" cy="243757"/>
          </a:xfrm>
        </p:spPr>
        <p:txBody>
          <a:bodyPr/>
          <a:lstStyle/>
          <a:p>
            <a:r>
              <a:rPr lang="en-US"/>
              <a:t>Deploy and Implement</a:t>
            </a:r>
          </a:p>
        </p:txBody>
      </p:sp>
      <p:sp>
        <p:nvSpPr>
          <p:cNvPr id="16" name="Text Placeholder 8">
            <a:extLst>
              <a:ext uri="{FF2B5EF4-FFF2-40B4-BE49-F238E27FC236}">
                <a16:creationId xmlns:a16="http://schemas.microsoft.com/office/drawing/2014/main" id="{B7D62409-99B6-0F4A-ACC4-0DF72350DE89}"/>
              </a:ext>
            </a:extLst>
          </p:cNvPr>
          <p:cNvSpPr txBox="1">
            <a:spLocks/>
          </p:cNvSpPr>
          <p:nvPr/>
        </p:nvSpPr>
        <p:spPr>
          <a:xfrm>
            <a:off x="3941610" y="3174781"/>
            <a:ext cx="1951948" cy="243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t>Phase two</a:t>
            </a:r>
          </a:p>
        </p:txBody>
      </p:sp>
      <p:sp>
        <p:nvSpPr>
          <p:cNvPr id="17" name="Text Placeholder 8">
            <a:extLst>
              <a:ext uri="{FF2B5EF4-FFF2-40B4-BE49-F238E27FC236}">
                <a16:creationId xmlns:a16="http://schemas.microsoft.com/office/drawing/2014/main" id="{FFC07C83-251E-D34D-AB37-5FBF95E40E54}"/>
              </a:ext>
            </a:extLst>
          </p:cNvPr>
          <p:cNvSpPr txBox="1">
            <a:spLocks/>
          </p:cNvSpPr>
          <p:nvPr/>
        </p:nvSpPr>
        <p:spPr>
          <a:xfrm>
            <a:off x="6254539" y="3174781"/>
            <a:ext cx="1951948" cy="243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t>Phase three</a:t>
            </a:r>
          </a:p>
        </p:txBody>
      </p:sp>
      <p:sp>
        <p:nvSpPr>
          <p:cNvPr id="18" name="Text Placeholder 8">
            <a:extLst>
              <a:ext uri="{FF2B5EF4-FFF2-40B4-BE49-F238E27FC236}">
                <a16:creationId xmlns:a16="http://schemas.microsoft.com/office/drawing/2014/main" id="{C087B1EF-CB7E-9C4D-941B-E37B56C908A5}"/>
              </a:ext>
            </a:extLst>
          </p:cNvPr>
          <p:cNvSpPr txBox="1">
            <a:spLocks/>
          </p:cNvSpPr>
          <p:nvPr/>
        </p:nvSpPr>
        <p:spPr>
          <a:xfrm>
            <a:off x="8567468" y="3174781"/>
            <a:ext cx="1951948" cy="243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t>Phase four</a:t>
            </a:r>
          </a:p>
        </p:txBody>
      </p:sp>
      <p:sp>
        <p:nvSpPr>
          <p:cNvPr id="22" name="Text Placeholder 8">
            <a:extLst>
              <a:ext uri="{FF2B5EF4-FFF2-40B4-BE49-F238E27FC236}">
                <a16:creationId xmlns:a16="http://schemas.microsoft.com/office/drawing/2014/main" id="{6B0D9C5F-124F-DE48-BFB2-C36B72A3723A}"/>
              </a:ext>
            </a:extLst>
          </p:cNvPr>
          <p:cNvSpPr txBox="1">
            <a:spLocks/>
          </p:cNvSpPr>
          <p:nvPr/>
        </p:nvSpPr>
        <p:spPr>
          <a:xfrm>
            <a:off x="1623203" y="3174781"/>
            <a:ext cx="2011910" cy="243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4D59E0"/>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t>Phase one</a:t>
            </a:r>
          </a:p>
        </p:txBody>
      </p:sp>
      <p:cxnSp>
        <p:nvCxnSpPr>
          <p:cNvPr id="38" name="Straight Arrow Connector 37">
            <a:extLst>
              <a:ext uri="{FF2B5EF4-FFF2-40B4-BE49-F238E27FC236}">
                <a16:creationId xmlns:a16="http://schemas.microsoft.com/office/drawing/2014/main" id="{E6EEB974-CC4F-134C-8FAC-20CF25CE50E3}"/>
              </a:ext>
            </a:extLst>
          </p:cNvPr>
          <p:cNvCxnSpPr>
            <a:cxnSpLocks/>
          </p:cNvCxnSpPr>
          <p:nvPr/>
        </p:nvCxnSpPr>
        <p:spPr>
          <a:xfrm>
            <a:off x="1704801" y="3628102"/>
            <a:ext cx="1757927" cy="0"/>
          </a:xfrm>
          <a:prstGeom prst="straightConnector1">
            <a:avLst/>
          </a:prstGeom>
          <a:ln w="28575">
            <a:solidFill>
              <a:srgbClr val="4D59E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FD804E9-EEE7-EB42-9113-CE409676D2B0}"/>
              </a:ext>
            </a:extLst>
          </p:cNvPr>
          <p:cNvCxnSpPr>
            <a:cxnSpLocks/>
          </p:cNvCxnSpPr>
          <p:nvPr/>
        </p:nvCxnSpPr>
        <p:spPr>
          <a:xfrm>
            <a:off x="4035771" y="3628102"/>
            <a:ext cx="1757927" cy="0"/>
          </a:xfrm>
          <a:prstGeom prst="straightConnector1">
            <a:avLst/>
          </a:prstGeom>
          <a:ln w="28575">
            <a:solidFill>
              <a:srgbClr val="4D59E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8DBDEBA-1ACD-AE44-9EE9-10E90968E320}"/>
              </a:ext>
            </a:extLst>
          </p:cNvPr>
          <p:cNvCxnSpPr>
            <a:cxnSpLocks/>
          </p:cNvCxnSpPr>
          <p:nvPr/>
        </p:nvCxnSpPr>
        <p:spPr>
          <a:xfrm>
            <a:off x="6351752" y="3628102"/>
            <a:ext cx="1757927" cy="0"/>
          </a:xfrm>
          <a:prstGeom prst="straightConnector1">
            <a:avLst/>
          </a:prstGeom>
          <a:ln w="28575">
            <a:solidFill>
              <a:srgbClr val="4D59E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365C704-E331-5D4B-9A6A-DB95E2DAC6AF}"/>
              </a:ext>
            </a:extLst>
          </p:cNvPr>
          <p:cNvCxnSpPr>
            <a:cxnSpLocks/>
          </p:cNvCxnSpPr>
          <p:nvPr/>
        </p:nvCxnSpPr>
        <p:spPr>
          <a:xfrm>
            <a:off x="8682722" y="3628102"/>
            <a:ext cx="1757927" cy="0"/>
          </a:xfrm>
          <a:prstGeom prst="straightConnector1">
            <a:avLst/>
          </a:prstGeom>
          <a:ln w="28575">
            <a:solidFill>
              <a:srgbClr val="4D59E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8A198F-32ED-B94F-A834-9D3C7F6362E0}"/>
              </a:ext>
            </a:extLst>
          </p:cNvPr>
          <p:cNvSpPr txBox="1"/>
          <p:nvPr/>
        </p:nvSpPr>
        <p:spPr>
          <a:xfrm>
            <a:off x="11450972" y="4903020"/>
            <a:ext cx="0" cy="0"/>
          </a:xfrm>
          <a:prstGeom prst="rect">
            <a:avLst/>
          </a:prstGeom>
        </p:spPr>
        <p:txBody>
          <a:bodyPr vert="horz" wrap="none" lIns="91440" tIns="45720" rIns="91440" bIns="45720" rtlCol="0" anchor="t">
            <a:normAutofit fontScale="25000" lnSpcReduction="20000"/>
          </a:bodyPr>
          <a:lstStyle/>
          <a:p>
            <a:pPr algn="l"/>
            <a:endParaRPr lang="en-GB" dirty="0"/>
          </a:p>
        </p:txBody>
      </p:sp>
    </p:spTree>
    <p:extLst>
      <p:ext uri="{BB962C8B-B14F-4D97-AF65-F5344CB8AC3E}">
        <p14:creationId xmlns:p14="http://schemas.microsoft.com/office/powerpoint/2010/main" val="60677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A9327FE2-1CCB-C442-8117-FEFBEB7CFE68}"/>
              </a:ext>
            </a:extLst>
          </p:cNvPr>
          <p:cNvSpPr>
            <a:spLocks noGrp="1"/>
          </p:cNvSpPr>
          <p:nvPr>
            <p:ph type="body" sz="quarter" idx="10"/>
          </p:nvPr>
        </p:nvSpPr>
        <p:spPr/>
        <p:txBody>
          <a:bodyPr/>
          <a:lstStyle/>
          <a:p>
            <a:r>
              <a:rPr lang="en-US" dirty="0"/>
              <a:t>Scope</a:t>
            </a:r>
          </a:p>
        </p:txBody>
      </p:sp>
      <p:sp>
        <p:nvSpPr>
          <p:cNvPr id="28" name="Text Placeholder 27">
            <a:extLst>
              <a:ext uri="{FF2B5EF4-FFF2-40B4-BE49-F238E27FC236}">
                <a16:creationId xmlns:a16="http://schemas.microsoft.com/office/drawing/2014/main" id="{8D49BF77-8140-7E4A-8AB3-126FC774A6B3}"/>
              </a:ext>
            </a:extLst>
          </p:cNvPr>
          <p:cNvSpPr>
            <a:spLocks noGrp="1"/>
          </p:cNvSpPr>
          <p:nvPr>
            <p:ph type="body" sz="quarter" idx="13"/>
          </p:nvPr>
        </p:nvSpPr>
        <p:spPr/>
        <p:txBody>
          <a:bodyPr/>
          <a:lstStyle/>
          <a:p>
            <a:r>
              <a:rPr lang="en-US" dirty="0"/>
              <a:t>Big Table Group</a:t>
            </a:r>
          </a:p>
        </p:txBody>
      </p:sp>
      <p:sp>
        <p:nvSpPr>
          <p:cNvPr id="4" name="Rectangle 3">
            <a:extLst>
              <a:ext uri="{FF2B5EF4-FFF2-40B4-BE49-F238E27FC236}">
                <a16:creationId xmlns:a16="http://schemas.microsoft.com/office/drawing/2014/main" id="{EFE78979-2A7A-7048-AD78-0C1712BE4F1F}"/>
              </a:ext>
            </a:extLst>
          </p:cNvPr>
          <p:cNvSpPr/>
          <p:nvPr/>
        </p:nvSpPr>
        <p:spPr>
          <a:xfrm>
            <a:off x="10537371" y="6052457"/>
            <a:ext cx="1393372" cy="377372"/>
          </a:xfrm>
          <a:prstGeom prst="rect">
            <a:avLst/>
          </a:prstGeom>
          <a:solidFill>
            <a:srgbClr val="01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741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51B16-0167-F841-A752-0002B04C66AA}"/>
              </a:ext>
            </a:extLst>
          </p:cNvPr>
          <p:cNvSpPr>
            <a:spLocks noGrp="1"/>
          </p:cNvSpPr>
          <p:nvPr>
            <p:ph type="body" sz="quarter" idx="10"/>
          </p:nvPr>
        </p:nvSpPr>
        <p:spPr>
          <a:xfrm>
            <a:off x="1428333" y="1243582"/>
            <a:ext cx="9067139" cy="328613"/>
          </a:xfrm>
        </p:spPr>
        <p:txBody>
          <a:bodyPr>
            <a:normAutofit fontScale="92500" lnSpcReduction="10000"/>
          </a:bodyPr>
          <a:lstStyle/>
          <a:p>
            <a:r>
              <a:rPr lang="en-US" dirty="0"/>
              <a:t>Proposed Solution</a:t>
            </a:r>
          </a:p>
        </p:txBody>
      </p:sp>
      <p:sp>
        <p:nvSpPr>
          <p:cNvPr id="3" name="Text Placeholder 2">
            <a:extLst>
              <a:ext uri="{FF2B5EF4-FFF2-40B4-BE49-F238E27FC236}">
                <a16:creationId xmlns:a16="http://schemas.microsoft.com/office/drawing/2014/main" id="{CFDD8960-E5C6-634C-92E4-6C4FF02A1BEF}"/>
              </a:ext>
            </a:extLst>
          </p:cNvPr>
          <p:cNvSpPr>
            <a:spLocks noGrp="1"/>
          </p:cNvSpPr>
          <p:nvPr>
            <p:ph type="body" sz="quarter" idx="13"/>
          </p:nvPr>
        </p:nvSpPr>
        <p:spPr>
          <a:xfrm>
            <a:off x="1428333" y="2105726"/>
            <a:ext cx="2896376" cy="243757"/>
          </a:xfrm>
        </p:spPr>
        <p:txBody>
          <a:bodyPr/>
          <a:lstStyle/>
          <a:p>
            <a:r>
              <a:rPr lang="en-US"/>
              <a:t>Proposed solution</a:t>
            </a:r>
          </a:p>
        </p:txBody>
      </p:sp>
      <p:sp>
        <p:nvSpPr>
          <p:cNvPr id="4" name="Text Placeholder 3">
            <a:extLst>
              <a:ext uri="{FF2B5EF4-FFF2-40B4-BE49-F238E27FC236}">
                <a16:creationId xmlns:a16="http://schemas.microsoft.com/office/drawing/2014/main" id="{A891B429-4DA4-2049-B1C2-54AA2772FDB7}"/>
              </a:ext>
            </a:extLst>
          </p:cNvPr>
          <p:cNvSpPr>
            <a:spLocks noGrp="1"/>
          </p:cNvSpPr>
          <p:nvPr>
            <p:ph type="body" sz="quarter" idx="14"/>
          </p:nvPr>
        </p:nvSpPr>
        <p:spPr>
          <a:xfrm>
            <a:off x="1428333" y="2456335"/>
            <a:ext cx="2896376" cy="3818629"/>
          </a:xfrm>
        </p:spPr>
        <p:txBody>
          <a:bodyPr/>
          <a:lstStyle/>
          <a:p>
            <a:r>
              <a:rPr lang="en-GB" dirty="0"/>
              <a:t>A solution that will make it easier to find information, and collaborate with colleagues whilst improving productivity and strengthening team knowledge.</a:t>
            </a:r>
          </a:p>
          <a:p>
            <a:r>
              <a:rPr lang="en-GB" dirty="0"/>
              <a:t>We will deliver a solution that addresses the following challenges:</a:t>
            </a:r>
          </a:p>
          <a:p>
            <a:pPr marL="228600" indent="-228600">
              <a:buFont typeface="+mj-lt"/>
              <a:buAutoNum type="arabicPeriod"/>
            </a:pPr>
            <a:r>
              <a:rPr lang="en-GB" dirty="0"/>
              <a:t>Connection and Communication  </a:t>
            </a:r>
          </a:p>
          <a:p>
            <a:pPr marL="228600" indent="-228600">
              <a:buFont typeface="+mj-lt"/>
              <a:buAutoNum type="arabicPeriod"/>
            </a:pPr>
            <a:r>
              <a:rPr lang="en-GB" dirty="0"/>
              <a:t>Collaboration and teamwork </a:t>
            </a:r>
          </a:p>
          <a:p>
            <a:pPr marL="228600" indent="-228600">
              <a:buFont typeface="+mj-lt"/>
              <a:buAutoNum type="arabicPeriod"/>
            </a:pPr>
            <a:r>
              <a:rPr lang="en-GB" dirty="0"/>
              <a:t>Application accessibility</a:t>
            </a:r>
          </a:p>
          <a:p>
            <a:pPr marL="228600" indent="-228600">
              <a:buFont typeface="+mj-lt"/>
              <a:buAutoNum type="arabicPeriod"/>
            </a:pPr>
            <a:r>
              <a:rPr lang="en-GB" dirty="0"/>
              <a:t>Organisational knowledge</a:t>
            </a:r>
          </a:p>
          <a:p>
            <a:pPr marL="228600" indent="-228600">
              <a:buFont typeface="+mj-lt"/>
              <a:buAutoNum type="arabicPeriod"/>
            </a:pPr>
            <a:r>
              <a:rPr lang="en-GB" dirty="0"/>
              <a:t>Finding people information</a:t>
            </a:r>
          </a:p>
          <a:p>
            <a:pPr marL="228600" indent="-228600">
              <a:buFont typeface="+mj-lt"/>
              <a:buAutoNum type="arabicPeriod"/>
            </a:pPr>
            <a:r>
              <a:rPr lang="en-GB" dirty="0"/>
              <a:t>Ease of access to brand information </a:t>
            </a:r>
          </a:p>
          <a:p>
            <a:br>
              <a:rPr lang="en-GB" dirty="0"/>
            </a:br>
            <a:r>
              <a:rPr lang="en-GB" dirty="0"/>
              <a:t>Ensuring:</a:t>
            </a:r>
          </a:p>
          <a:p>
            <a:pPr marL="171450" indent="-171450">
              <a:buFont typeface="Arial" panose="020B0604020202020204" pitchFamily="34" charset="0"/>
              <a:buChar char="•"/>
            </a:pPr>
            <a:r>
              <a:rPr lang="en-GB" dirty="0"/>
              <a:t>a positive user experience that doesn't comprise usability overlook and feel</a:t>
            </a:r>
          </a:p>
          <a:p>
            <a:pPr marL="171450" indent="-171450">
              <a:buFont typeface="Arial" panose="020B0604020202020204" pitchFamily="34" charset="0"/>
              <a:buChar char="•"/>
            </a:pPr>
            <a:r>
              <a:rPr lang="en-GB" dirty="0"/>
              <a:t>the solution is engaging and visually pleasing, consistent with the The Big Table Group brand</a:t>
            </a:r>
          </a:p>
          <a:p>
            <a:pPr marL="171450" indent="-171450">
              <a:buFont typeface="Arial" panose="020B0604020202020204" pitchFamily="34" charset="0"/>
              <a:buChar char="•"/>
            </a:pPr>
            <a:r>
              <a:rPr lang="en-GB" dirty="0"/>
              <a:t>integrations with existing systems, including: Workplace and Office 365</a:t>
            </a:r>
          </a:p>
          <a:p>
            <a:pPr marL="171450" indent="-171450">
              <a:buFont typeface="Arial" panose="020B0604020202020204" pitchFamily="34" charset="0"/>
              <a:buChar char="•"/>
            </a:pPr>
            <a:r>
              <a:rPr lang="en-GB" dirty="0"/>
              <a:t>the solutions is mobile enabled for users to access content remotely.</a:t>
            </a:r>
          </a:p>
        </p:txBody>
      </p:sp>
      <p:sp>
        <p:nvSpPr>
          <p:cNvPr id="5" name="Text Placeholder 4">
            <a:extLst>
              <a:ext uri="{FF2B5EF4-FFF2-40B4-BE49-F238E27FC236}">
                <a16:creationId xmlns:a16="http://schemas.microsoft.com/office/drawing/2014/main" id="{57CF7D31-FE0C-F546-AA35-8511DCC18D1E}"/>
              </a:ext>
            </a:extLst>
          </p:cNvPr>
          <p:cNvSpPr>
            <a:spLocks noGrp="1"/>
          </p:cNvSpPr>
          <p:nvPr>
            <p:ph type="body" sz="quarter" idx="15"/>
          </p:nvPr>
        </p:nvSpPr>
        <p:spPr>
          <a:xfrm>
            <a:off x="4516590" y="2456335"/>
            <a:ext cx="2896376" cy="3818629"/>
          </a:xfrm>
        </p:spPr>
        <p:txBody>
          <a:bodyPr/>
          <a:lstStyle/>
          <a:p>
            <a:r>
              <a:rPr lang="en-GB" dirty="0"/>
              <a:t>The scope of this project is to support the The Big Table Group team by bringing your digital landscape together with One Digital Workspace.</a:t>
            </a:r>
          </a:p>
          <a:p>
            <a:r>
              <a:rPr lang="en-GB" dirty="0"/>
              <a:t>We propose a phased build and release to address the business requirements. </a:t>
            </a:r>
          </a:p>
          <a:p>
            <a:endParaRPr lang="en-GB" dirty="0"/>
          </a:p>
          <a:p>
            <a:r>
              <a:rPr lang="en-GB" b="1" dirty="0"/>
              <a:t>Release One</a:t>
            </a:r>
          </a:p>
          <a:p>
            <a:pPr marL="171450" indent="-171450">
              <a:buFont typeface="Arial" panose="020B0604020202020204" pitchFamily="34" charset="0"/>
              <a:buChar char="•"/>
            </a:pPr>
            <a:r>
              <a:rPr lang="en-GB" dirty="0"/>
              <a:t>Home Page</a:t>
            </a:r>
          </a:p>
          <a:p>
            <a:pPr marL="171450" indent="-171450">
              <a:buFont typeface="Arial" panose="020B0604020202020204" pitchFamily="34" charset="0"/>
              <a:buChar char="•"/>
            </a:pPr>
            <a:r>
              <a:rPr lang="en-GB" dirty="0"/>
              <a:t>People Finder</a:t>
            </a:r>
          </a:p>
          <a:p>
            <a:pPr marL="171450" indent="-171450">
              <a:buFont typeface="Arial" panose="020B0604020202020204" pitchFamily="34" charset="0"/>
              <a:buChar char="•"/>
            </a:pPr>
            <a:r>
              <a:rPr lang="en-GB" dirty="0"/>
              <a:t>Knowledge Hub</a:t>
            </a:r>
          </a:p>
          <a:p>
            <a:pPr marL="171450" indent="-171450">
              <a:buFont typeface="Arial" panose="020B0604020202020204" pitchFamily="34" charset="0"/>
              <a:buChar char="•"/>
            </a:pPr>
            <a:r>
              <a:rPr lang="en-GB" dirty="0"/>
              <a:t>Collaboration Sites</a:t>
            </a:r>
          </a:p>
          <a:p>
            <a:pPr marL="171450" indent="-171450">
              <a:buFont typeface="Arial" panose="020B0604020202020204" pitchFamily="34" charset="0"/>
              <a:buChar char="•"/>
            </a:pPr>
            <a:r>
              <a:rPr lang="en-GB" dirty="0"/>
              <a:t>Brand Pages</a:t>
            </a:r>
          </a:p>
          <a:p>
            <a:pPr marL="171450" indent="-171450">
              <a:buFont typeface="Arial" panose="020B0604020202020204" pitchFamily="34" charset="0"/>
              <a:buChar char="•"/>
            </a:pPr>
            <a:r>
              <a:rPr lang="en-GB" dirty="0"/>
              <a:t>About BTG Page</a:t>
            </a:r>
          </a:p>
          <a:p>
            <a:endParaRPr lang="en-GB" dirty="0"/>
          </a:p>
          <a:p>
            <a:r>
              <a:rPr lang="en-GB" b="1" dirty="0"/>
              <a:t>Release Two</a:t>
            </a:r>
          </a:p>
          <a:p>
            <a:pPr marL="171450" indent="-171450">
              <a:buFont typeface="Arial" panose="020B0604020202020204" pitchFamily="34" charset="0"/>
              <a:buChar char="•"/>
            </a:pPr>
            <a:r>
              <a:rPr lang="en-GB" dirty="0"/>
              <a:t>Brand Specific Operational Sub-Sites</a:t>
            </a:r>
          </a:p>
          <a:p>
            <a:endParaRPr lang="en-GB" dirty="0"/>
          </a:p>
        </p:txBody>
      </p:sp>
      <p:sp>
        <p:nvSpPr>
          <p:cNvPr id="6" name="Text Placeholder 5">
            <a:extLst>
              <a:ext uri="{FF2B5EF4-FFF2-40B4-BE49-F238E27FC236}">
                <a16:creationId xmlns:a16="http://schemas.microsoft.com/office/drawing/2014/main" id="{2732E469-2220-964B-A55B-3DB589AB3534}"/>
              </a:ext>
            </a:extLst>
          </p:cNvPr>
          <p:cNvSpPr>
            <a:spLocks noGrp="1"/>
          </p:cNvSpPr>
          <p:nvPr>
            <p:ph type="body" sz="quarter" idx="16"/>
          </p:nvPr>
        </p:nvSpPr>
        <p:spPr>
          <a:xfrm>
            <a:off x="7599096" y="2456335"/>
            <a:ext cx="2896376" cy="3818629"/>
          </a:xfrm>
        </p:spPr>
        <p:txBody>
          <a:bodyPr/>
          <a:lstStyle/>
          <a:p>
            <a:r>
              <a:rPr lang="en-GB" b="1" dirty="0"/>
              <a:t>Release One</a:t>
            </a:r>
          </a:p>
          <a:p>
            <a:pPr marL="228600" indent="-228600">
              <a:buFont typeface="+mj-lt"/>
              <a:buAutoNum type="arabicPeriod"/>
            </a:pPr>
            <a:r>
              <a:rPr lang="en-GB" dirty="0"/>
              <a:t>Wave One</a:t>
            </a:r>
          </a:p>
          <a:p>
            <a:pPr marL="662400" lvl="1" indent="-228600">
              <a:buFont typeface="+mj-lt"/>
              <a:buAutoNum type="arabicPeriod"/>
            </a:pPr>
            <a:r>
              <a:rPr lang="en-GB" dirty="0"/>
              <a:t>Home Page</a:t>
            </a:r>
          </a:p>
          <a:p>
            <a:pPr marL="662400" lvl="1" indent="-228600">
              <a:buFont typeface="+mj-lt"/>
              <a:buAutoNum type="arabicPeriod"/>
            </a:pPr>
            <a:r>
              <a:rPr lang="en-GB" dirty="0"/>
              <a:t>People Finder</a:t>
            </a:r>
          </a:p>
          <a:p>
            <a:pPr marL="228600" indent="-228600">
              <a:buFont typeface="+mj-lt"/>
              <a:buAutoNum type="arabicPeriod"/>
            </a:pPr>
            <a:r>
              <a:rPr lang="en-GB" dirty="0"/>
              <a:t>Wave Two</a:t>
            </a:r>
          </a:p>
          <a:p>
            <a:pPr marL="662400" lvl="1" indent="-228600">
              <a:buFont typeface="+mj-lt"/>
              <a:buAutoNum type="arabicPeriod"/>
            </a:pPr>
            <a:r>
              <a:rPr lang="en-GB" dirty="0"/>
              <a:t>Brand Pages</a:t>
            </a:r>
          </a:p>
          <a:p>
            <a:pPr marL="662400" lvl="1" indent="-228600">
              <a:buFont typeface="+mj-lt"/>
              <a:buAutoNum type="arabicPeriod"/>
            </a:pPr>
            <a:r>
              <a:rPr lang="en-GB" dirty="0"/>
              <a:t>Collaboration Sites</a:t>
            </a:r>
          </a:p>
          <a:p>
            <a:pPr marL="228600" indent="-228600">
              <a:buFont typeface="+mj-lt"/>
              <a:buAutoNum type="arabicPeriod"/>
            </a:pPr>
            <a:r>
              <a:rPr lang="en-GB" dirty="0"/>
              <a:t>Wave Three</a:t>
            </a:r>
          </a:p>
          <a:p>
            <a:pPr marL="662400" lvl="1" indent="-228600">
              <a:buFont typeface="+mj-lt"/>
              <a:buAutoNum type="arabicPeriod"/>
            </a:pPr>
            <a:r>
              <a:rPr lang="en-GB" dirty="0"/>
              <a:t>Knowledge Hub</a:t>
            </a:r>
          </a:p>
          <a:p>
            <a:endParaRPr lang="en-GB" dirty="0"/>
          </a:p>
          <a:p>
            <a:r>
              <a:rPr lang="en-GB" b="1" dirty="0"/>
              <a:t>Release Two</a:t>
            </a:r>
          </a:p>
          <a:p>
            <a:pPr marL="171450" indent="-171450">
              <a:buFont typeface="Arial" panose="020B0604020202020204" pitchFamily="34" charset="0"/>
              <a:buChar char="•"/>
            </a:pPr>
            <a:r>
              <a:rPr lang="en-GB" dirty="0"/>
              <a:t>Brand Specific Operational Sub-Sites</a:t>
            </a:r>
          </a:p>
        </p:txBody>
      </p:sp>
      <p:sp>
        <p:nvSpPr>
          <p:cNvPr id="7" name="Text Placeholder 6">
            <a:extLst>
              <a:ext uri="{FF2B5EF4-FFF2-40B4-BE49-F238E27FC236}">
                <a16:creationId xmlns:a16="http://schemas.microsoft.com/office/drawing/2014/main" id="{9234CE31-56E6-934A-AB3B-973F0904E3AE}"/>
              </a:ext>
            </a:extLst>
          </p:cNvPr>
          <p:cNvSpPr>
            <a:spLocks noGrp="1"/>
          </p:cNvSpPr>
          <p:nvPr>
            <p:ph type="body" sz="quarter" idx="17"/>
          </p:nvPr>
        </p:nvSpPr>
        <p:spPr>
          <a:xfrm>
            <a:off x="4516590" y="2105726"/>
            <a:ext cx="2896376" cy="243757"/>
          </a:xfrm>
        </p:spPr>
        <p:txBody>
          <a:bodyPr/>
          <a:lstStyle/>
          <a:p>
            <a:r>
              <a:rPr lang="en-US"/>
              <a:t>Scope</a:t>
            </a:r>
          </a:p>
        </p:txBody>
      </p:sp>
      <p:sp>
        <p:nvSpPr>
          <p:cNvPr id="22" name="Text Placeholder 21">
            <a:extLst>
              <a:ext uri="{FF2B5EF4-FFF2-40B4-BE49-F238E27FC236}">
                <a16:creationId xmlns:a16="http://schemas.microsoft.com/office/drawing/2014/main" id="{048D03D5-A06D-B148-8096-2FF9A3DFCE36}"/>
              </a:ext>
            </a:extLst>
          </p:cNvPr>
          <p:cNvSpPr>
            <a:spLocks noGrp="1"/>
          </p:cNvSpPr>
          <p:nvPr>
            <p:ph type="body" sz="quarter" idx="18"/>
          </p:nvPr>
        </p:nvSpPr>
        <p:spPr/>
        <p:txBody>
          <a:bodyPr/>
          <a:lstStyle/>
          <a:p>
            <a:r>
              <a:rPr lang="en-GB" dirty="0"/>
              <a:t>Release schedule</a:t>
            </a:r>
          </a:p>
        </p:txBody>
      </p:sp>
      <p:sp>
        <p:nvSpPr>
          <p:cNvPr id="9" name="Text Placeholder 8">
            <a:extLst>
              <a:ext uri="{FF2B5EF4-FFF2-40B4-BE49-F238E27FC236}">
                <a16:creationId xmlns:a16="http://schemas.microsoft.com/office/drawing/2014/main" id="{31DF48F2-8BBE-5346-BE7D-B055BEDDD7A2}"/>
              </a:ext>
            </a:extLst>
          </p:cNvPr>
          <p:cNvSpPr>
            <a:spLocks noGrp="1"/>
          </p:cNvSpPr>
          <p:nvPr>
            <p:ph type="body" sz="quarter" idx="12"/>
          </p:nvPr>
        </p:nvSpPr>
        <p:spPr>
          <a:xfrm>
            <a:off x="1428333" y="1625622"/>
            <a:ext cx="9067139" cy="243756"/>
          </a:xfrm>
        </p:spPr>
        <p:txBody>
          <a:bodyPr/>
          <a:lstStyle/>
          <a:p>
            <a:r>
              <a:rPr lang="en-US"/>
              <a:t>One Digital Workspace </a:t>
            </a:r>
            <a:endParaRPr lang="en-US" dirty="0"/>
          </a:p>
        </p:txBody>
      </p:sp>
      <p:sp>
        <p:nvSpPr>
          <p:cNvPr id="10" name="Rounded Rectangle 9">
            <a:extLst>
              <a:ext uri="{FF2B5EF4-FFF2-40B4-BE49-F238E27FC236}">
                <a16:creationId xmlns:a16="http://schemas.microsoft.com/office/drawing/2014/main" id="{89DAD042-E65F-C148-A014-0FBE20E7EE12}"/>
              </a:ext>
            </a:extLst>
          </p:cNvPr>
          <p:cNvSpPr/>
          <p:nvPr/>
        </p:nvSpPr>
        <p:spPr>
          <a:xfrm>
            <a:off x="7182878" y="1263311"/>
            <a:ext cx="3483980" cy="545232"/>
          </a:xfrm>
          <a:prstGeom prst="roundRect">
            <a:avLst>
              <a:gd name="adj" fmla="val 5209"/>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food&#10;&#10;Description automatically generated">
            <a:extLst>
              <a:ext uri="{FF2B5EF4-FFF2-40B4-BE49-F238E27FC236}">
                <a16:creationId xmlns:a16="http://schemas.microsoft.com/office/drawing/2014/main" id="{5D3F8888-597A-E041-B3A5-17A7EA33D3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37158" y="1418344"/>
            <a:ext cx="664090" cy="235166"/>
          </a:xfrm>
          <a:prstGeom prst="rect">
            <a:avLst/>
          </a:prstGeom>
        </p:spPr>
      </p:pic>
      <p:pic>
        <p:nvPicPr>
          <p:cNvPr id="12" name="Picture 11">
            <a:extLst>
              <a:ext uri="{FF2B5EF4-FFF2-40B4-BE49-F238E27FC236}">
                <a16:creationId xmlns:a16="http://schemas.microsoft.com/office/drawing/2014/main" id="{9AB05C34-A6B6-F642-9B44-2BA1972942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7557" y="1444071"/>
            <a:ext cx="718006" cy="165248"/>
          </a:xfrm>
          <a:prstGeom prst="rect">
            <a:avLst/>
          </a:prstGeom>
        </p:spPr>
      </p:pic>
      <p:pic>
        <p:nvPicPr>
          <p:cNvPr id="13" name="Picture 12">
            <a:extLst>
              <a:ext uri="{FF2B5EF4-FFF2-40B4-BE49-F238E27FC236}">
                <a16:creationId xmlns:a16="http://schemas.microsoft.com/office/drawing/2014/main" id="{F040AA5A-8249-D541-9600-944988665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0242" y="1392405"/>
            <a:ext cx="293904" cy="287044"/>
          </a:xfrm>
          <a:prstGeom prst="rect">
            <a:avLst/>
          </a:prstGeom>
        </p:spPr>
      </p:pic>
      <p:pic>
        <p:nvPicPr>
          <p:cNvPr id="14" name="Picture 13">
            <a:extLst>
              <a:ext uri="{FF2B5EF4-FFF2-40B4-BE49-F238E27FC236}">
                <a16:creationId xmlns:a16="http://schemas.microsoft.com/office/drawing/2014/main" id="{26575AFE-5FDF-D24E-9986-6E5FEF3E8E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9998" y="1416610"/>
            <a:ext cx="275902" cy="220170"/>
          </a:xfrm>
          <a:prstGeom prst="rect">
            <a:avLst/>
          </a:prstGeom>
        </p:spPr>
      </p:pic>
      <p:pic>
        <p:nvPicPr>
          <p:cNvPr id="15" name="Picture 14">
            <a:extLst>
              <a:ext uri="{FF2B5EF4-FFF2-40B4-BE49-F238E27FC236}">
                <a16:creationId xmlns:a16="http://schemas.microsoft.com/office/drawing/2014/main" id="{1B92125B-3C3F-264B-BD86-7399CA6ABE0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721305" y="1367848"/>
            <a:ext cx="342000" cy="342000"/>
          </a:xfrm>
          <a:prstGeom prst="rect">
            <a:avLst/>
          </a:prstGeom>
        </p:spPr>
      </p:pic>
      <p:sp>
        <p:nvSpPr>
          <p:cNvPr id="26" name="Text Placeholder 6">
            <a:extLst>
              <a:ext uri="{FF2B5EF4-FFF2-40B4-BE49-F238E27FC236}">
                <a16:creationId xmlns:a16="http://schemas.microsoft.com/office/drawing/2014/main" id="{D3EB07C2-1CFB-794B-B5B0-D7F72FB3611E}"/>
              </a:ext>
            </a:extLst>
          </p:cNvPr>
          <p:cNvSpPr txBox="1">
            <a:spLocks/>
          </p:cNvSpPr>
          <p:nvPr/>
        </p:nvSpPr>
        <p:spPr>
          <a:xfrm>
            <a:off x="248042" y="2913387"/>
            <a:ext cx="2107721" cy="5250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001D4A"/>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a:p>
        </p:txBody>
      </p:sp>
    </p:spTree>
    <p:extLst>
      <p:ext uri="{BB962C8B-B14F-4D97-AF65-F5344CB8AC3E}">
        <p14:creationId xmlns:p14="http://schemas.microsoft.com/office/powerpoint/2010/main" val="264641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51B16-0167-F841-A752-0002B04C66AA}"/>
              </a:ext>
            </a:extLst>
          </p:cNvPr>
          <p:cNvSpPr>
            <a:spLocks noGrp="1"/>
          </p:cNvSpPr>
          <p:nvPr>
            <p:ph type="body" sz="quarter" idx="10"/>
          </p:nvPr>
        </p:nvSpPr>
        <p:spPr/>
        <p:txBody>
          <a:bodyPr>
            <a:normAutofit fontScale="92500" lnSpcReduction="10000"/>
          </a:bodyPr>
          <a:lstStyle/>
          <a:p>
            <a:r>
              <a:rPr lang="en-US" dirty="0"/>
              <a:t>Releases One and Two Scope</a:t>
            </a:r>
          </a:p>
        </p:txBody>
      </p:sp>
      <p:sp>
        <p:nvSpPr>
          <p:cNvPr id="3" name="Text Placeholder 2">
            <a:extLst>
              <a:ext uri="{FF2B5EF4-FFF2-40B4-BE49-F238E27FC236}">
                <a16:creationId xmlns:a16="http://schemas.microsoft.com/office/drawing/2014/main" id="{CFDD8960-E5C6-634C-92E4-6C4FF02A1BEF}"/>
              </a:ext>
            </a:extLst>
          </p:cNvPr>
          <p:cNvSpPr>
            <a:spLocks noGrp="1"/>
          </p:cNvSpPr>
          <p:nvPr>
            <p:ph type="body" sz="quarter" idx="13"/>
          </p:nvPr>
        </p:nvSpPr>
        <p:spPr/>
        <p:txBody>
          <a:bodyPr/>
          <a:lstStyle/>
          <a:p>
            <a:r>
              <a:rPr lang="en-US" dirty="0"/>
              <a:t>Release One Scope</a:t>
            </a:r>
          </a:p>
        </p:txBody>
      </p:sp>
      <p:sp>
        <p:nvSpPr>
          <p:cNvPr id="4" name="Text Placeholder 3">
            <a:extLst>
              <a:ext uri="{FF2B5EF4-FFF2-40B4-BE49-F238E27FC236}">
                <a16:creationId xmlns:a16="http://schemas.microsoft.com/office/drawing/2014/main" id="{A891B429-4DA4-2049-B1C2-54AA2772FDB7}"/>
              </a:ext>
            </a:extLst>
          </p:cNvPr>
          <p:cNvSpPr>
            <a:spLocks noGrp="1"/>
          </p:cNvSpPr>
          <p:nvPr>
            <p:ph type="body" sz="quarter" idx="14"/>
          </p:nvPr>
        </p:nvSpPr>
        <p:spPr>
          <a:xfrm>
            <a:off x="1428333" y="2456336"/>
            <a:ext cx="2896376" cy="4152620"/>
          </a:xfrm>
        </p:spPr>
        <p:txBody>
          <a:bodyPr/>
          <a:lstStyle/>
          <a:p>
            <a:pPr>
              <a:lnSpc>
                <a:spcPts val="1100"/>
              </a:lnSpc>
            </a:pPr>
            <a:r>
              <a:rPr lang="en-GB" sz="1000" b="1" dirty="0"/>
              <a:t>Home Page </a:t>
            </a:r>
          </a:p>
          <a:p>
            <a:pPr marL="171450" indent="-171450">
              <a:lnSpc>
                <a:spcPts val="1100"/>
              </a:lnSpc>
              <a:buFont typeface="Arial" panose="020B0604020202020204" pitchFamily="34" charset="0"/>
              <a:buChar char="•"/>
            </a:pPr>
            <a:r>
              <a:rPr lang="en-GB" dirty="0"/>
              <a:t>Global Newsfeed – Integration with Workplace BTG News Group</a:t>
            </a:r>
          </a:p>
          <a:p>
            <a:pPr marL="171450" indent="-171450">
              <a:lnSpc>
                <a:spcPts val="1100"/>
              </a:lnSpc>
              <a:buFont typeface="Arial" panose="020B0604020202020204" pitchFamily="34" charset="0"/>
              <a:buChar char="•"/>
            </a:pPr>
            <a:r>
              <a:rPr lang="en-GB" dirty="0"/>
              <a:t>Global </a:t>
            </a:r>
            <a:r>
              <a:rPr lang="en-GB" dirty="0" err="1"/>
              <a:t>Quicklinks</a:t>
            </a:r>
            <a:endParaRPr lang="en-GB" dirty="0"/>
          </a:p>
          <a:p>
            <a:pPr marL="27450" indent="-171450">
              <a:lnSpc>
                <a:spcPts val="1100"/>
              </a:lnSpc>
              <a:buFont typeface="Arial" panose="020B0604020202020204" pitchFamily="34" charset="0"/>
              <a:buChar char="•"/>
            </a:pPr>
            <a:r>
              <a:rPr lang="en-GB" dirty="0"/>
              <a:t>Teams Activity Feed – Integration with Teams   </a:t>
            </a:r>
            <a:br>
              <a:rPr lang="en-GB" dirty="0"/>
            </a:br>
            <a:r>
              <a:rPr lang="en-GB" dirty="0"/>
              <a:t>     activity and start new teams chat</a:t>
            </a:r>
          </a:p>
          <a:p>
            <a:pPr marL="171450" indent="-171450">
              <a:lnSpc>
                <a:spcPts val="1100"/>
              </a:lnSpc>
              <a:buFont typeface="Arial" panose="020B0604020202020204" pitchFamily="34" charset="0"/>
              <a:buChar char="•"/>
            </a:pPr>
            <a:r>
              <a:rPr lang="en-GB" dirty="0"/>
              <a:t>BTG People – Latest Searched People</a:t>
            </a:r>
          </a:p>
          <a:p>
            <a:pPr marL="171450" indent="-171450">
              <a:lnSpc>
                <a:spcPts val="1100"/>
              </a:lnSpc>
              <a:buFont typeface="Arial" panose="020B0604020202020204" pitchFamily="34" charset="0"/>
              <a:buChar char="•"/>
            </a:pPr>
            <a:r>
              <a:rPr lang="en-GB" dirty="0"/>
              <a:t>My Favourites</a:t>
            </a:r>
          </a:p>
          <a:p>
            <a:pPr marL="171450" indent="-171450">
              <a:lnSpc>
                <a:spcPts val="1100"/>
              </a:lnSpc>
              <a:buFont typeface="Arial" panose="020B0604020202020204" pitchFamily="34" charset="0"/>
              <a:buChar char="•"/>
            </a:pPr>
            <a:r>
              <a:rPr lang="en-GB" dirty="0"/>
              <a:t>To Do List Integration</a:t>
            </a:r>
          </a:p>
          <a:p>
            <a:pPr marL="171450" indent="-171450">
              <a:lnSpc>
                <a:spcPts val="1100"/>
              </a:lnSpc>
              <a:buFont typeface="Arial" panose="020B0604020202020204" pitchFamily="34" charset="0"/>
              <a:buChar char="•"/>
            </a:pPr>
            <a:r>
              <a:rPr lang="en-GB" dirty="0"/>
              <a:t>My Calendar</a:t>
            </a:r>
          </a:p>
          <a:p>
            <a:pPr marL="171450" indent="-171450">
              <a:lnSpc>
                <a:spcPts val="1100"/>
              </a:lnSpc>
              <a:buFont typeface="Arial" panose="020B0604020202020204" pitchFamily="34" charset="0"/>
              <a:buChar char="•"/>
            </a:pPr>
            <a:r>
              <a:rPr lang="en-GB" dirty="0"/>
              <a:t>Brand Navigator</a:t>
            </a:r>
          </a:p>
          <a:p>
            <a:pPr marL="605250" lvl="1" indent="-171450">
              <a:lnSpc>
                <a:spcPts val="1100"/>
              </a:lnSpc>
            </a:pPr>
            <a:r>
              <a:rPr lang="en-GB" dirty="0"/>
              <a:t>Promotion of brand pages</a:t>
            </a:r>
          </a:p>
          <a:p>
            <a:pPr marL="605250" lvl="1" indent="-171450">
              <a:lnSpc>
                <a:spcPts val="1100"/>
              </a:lnSpc>
            </a:pPr>
            <a:endParaRPr lang="en-GB" dirty="0"/>
          </a:p>
          <a:p>
            <a:pPr>
              <a:lnSpc>
                <a:spcPts val="1100"/>
              </a:lnSpc>
            </a:pPr>
            <a:r>
              <a:rPr lang="en-GB" sz="1000" b="1" dirty="0"/>
              <a:t>Knowledge Hub</a:t>
            </a:r>
          </a:p>
          <a:p>
            <a:pPr marL="171450" indent="-171450">
              <a:lnSpc>
                <a:spcPts val="1100"/>
              </a:lnSpc>
              <a:buFont typeface="Arial" panose="020B0604020202020204" pitchFamily="34" charset="0"/>
              <a:buChar char="•"/>
            </a:pPr>
            <a:r>
              <a:rPr lang="en-GB" dirty="0"/>
              <a:t>Brand (BTG, BI, LI, CR, TM)</a:t>
            </a:r>
          </a:p>
          <a:p>
            <a:pPr marL="605250" lvl="1" indent="-171450">
              <a:lnSpc>
                <a:spcPts val="1100"/>
              </a:lnSpc>
              <a:spcBef>
                <a:spcPts val="400"/>
              </a:spcBef>
            </a:pPr>
            <a:r>
              <a:rPr lang="en-GB" dirty="0"/>
              <a:t>Operational Area</a:t>
            </a:r>
          </a:p>
          <a:p>
            <a:pPr marL="954450" lvl="2" indent="-171450">
              <a:lnSpc>
                <a:spcPts val="1100"/>
              </a:lnSpc>
              <a:spcBef>
                <a:spcPts val="400"/>
              </a:spcBef>
            </a:pPr>
            <a:r>
              <a:rPr lang="en-GB" dirty="0"/>
              <a:t>Content Type (Policy, Procedure, Template, Guide)</a:t>
            </a:r>
          </a:p>
          <a:p>
            <a:pPr marL="605250" lvl="1" indent="-171450">
              <a:lnSpc>
                <a:spcPts val="1100"/>
              </a:lnSpc>
            </a:pPr>
            <a:endParaRPr lang="en-GB" dirty="0"/>
          </a:p>
        </p:txBody>
      </p:sp>
      <p:sp>
        <p:nvSpPr>
          <p:cNvPr id="5" name="Text Placeholder 4">
            <a:extLst>
              <a:ext uri="{FF2B5EF4-FFF2-40B4-BE49-F238E27FC236}">
                <a16:creationId xmlns:a16="http://schemas.microsoft.com/office/drawing/2014/main" id="{57CF7D31-FE0C-F546-AA35-8511DCC18D1E}"/>
              </a:ext>
            </a:extLst>
          </p:cNvPr>
          <p:cNvSpPr>
            <a:spLocks noGrp="1"/>
          </p:cNvSpPr>
          <p:nvPr>
            <p:ph type="body" sz="quarter" idx="15"/>
          </p:nvPr>
        </p:nvSpPr>
        <p:spPr>
          <a:xfrm>
            <a:off x="4516590" y="2456336"/>
            <a:ext cx="2896376" cy="4152620"/>
          </a:xfrm>
        </p:spPr>
        <p:txBody>
          <a:bodyPr vert="horz" lIns="91440" tIns="45720" rIns="91440" bIns="45720" rtlCol="0" anchor="t">
            <a:noAutofit/>
          </a:bodyPr>
          <a:lstStyle/>
          <a:p>
            <a:pPr indent="-143510">
              <a:lnSpc>
                <a:spcPts val="1100"/>
              </a:lnSpc>
            </a:pPr>
            <a:r>
              <a:rPr lang="en-GB" sz="1000" b="1" dirty="0"/>
              <a:t>People Finder</a:t>
            </a:r>
            <a:endParaRPr lang="en-GB" sz="1000" dirty="0"/>
          </a:p>
          <a:p>
            <a:pPr marL="171450" indent="-171450">
              <a:lnSpc>
                <a:spcPts val="1100"/>
              </a:lnSpc>
              <a:buFont typeface="Arial" panose="020B0604020202020204" pitchFamily="34" charset="0"/>
              <a:buChar char="•"/>
            </a:pPr>
            <a:r>
              <a:rPr lang="en-GB" dirty="0"/>
              <a:t>Ability to search and filter people</a:t>
            </a:r>
          </a:p>
          <a:p>
            <a:pPr marL="605155" lvl="1" indent="-171450">
              <a:lnSpc>
                <a:spcPts val="1100"/>
              </a:lnSpc>
              <a:spcBef>
                <a:spcPts val="400"/>
              </a:spcBef>
            </a:pPr>
            <a:r>
              <a:rPr lang="en-GB" dirty="0">
                <a:latin typeface="Arial"/>
                <a:cs typeface="Arial"/>
              </a:rPr>
              <a:t>Access to global employees' profiles and contact details, linked with Microsoft profile in Delve</a:t>
            </a:r>
          </a:p>
          <a:p>
            <a:pPr marL="605155" lvl="1" indent="-171450">
              <a:lnSpc>
                <a:spcPts val="1100"/>
              </a:lnSpc>
              <a:spcBef>
                <a:spcPts val="400"/>
              </a:spcBef>
            </a:pPr>
            <a:r>
              <a:rPr lang="en-GB" dirty="0">
                <a:latin typeface="Arial"/>
                <a:cs typeface="Arial"/>
              </a:rPr>
              <a:t>Who’s Who Description</a:t>
            </a:r>
          </a:p>
          <a:p>
            <a:pPr>
              <a:lnSpc>
                <a:spcPts val="1100"/>
              </a:lnSpc>
            </a:pPr>
            <a:endParaRPr lang="en-GB" sz="1000" b="1" dirty="0"/>
          </a:p>
          <a:p>
            <a:pPr>
              <a:lnSpc>
                <a:spcPts val="1100"/>
              </a:lnSpc>
            </a:pPr>
            <a:r>
              <a:rPr lang="en-GB" sz="1000" b="1" dirty="0"/>
              <a:t>Brand Pages</a:t>
            </a:r>
          </a:p>
          <a:p>
            <a:pPr marL="171450" indent="-171450">
              <a:lnSpc>
                <a:spcPts val="1100"/>
              </a:lnSpc>
              <a:buFont typeface="Arial" panose="020B0604020202020204" pitchFamily="34" charset="0"/>
              <a:buChar char="•"/>
            </a:pPr>
            <a:r>
              <a:rPr lang="en-GB" dirty="0"/>
              <a:t>About BTG – Mission, Vision, Brands</a:t>
            </a:r>
          </a:p>
          <a:p>
            <a:pPr marL="171450" indent="-171450">
              <a:lnSpc>
                <a:spcPts val="1100"/>
              </a:lnSpc>
              <a:buFont typeface="Arial" panose="020B0604020202020204" pitchFamily="34" charset="0"/>
              <a:buChar char="•"/>
            </a:pPr>
            <a:r>
              <a:rPr lang="en-GB" dirty="0"/>
              <a:t>Brand news feed BI, LI, CR, TM – Workplace from Facebook</a:t>
            </a:r>
          </a:p>
          <a:p>
            <a:pPr marL="171450" indent="-171450">
              <a:lnSpc>
                <a:spcPts val="1100"/>
              </a:lnSpc>
              <a:buFont typeface="Arial" panose="020B0604020202020204" pitchFamily="34" charset="0"/>
              <a:buChar char="•"/>
            </a:pPr>
            <a:r>
              <a:rPr lang="en-GB" dirty="0"/>
              <a:t>About Brand, Brand Director and Team</a:t>
            </a:r>
          </a:p>
          <a:p>
            <a:pPr marL="171450" indent="-171450">
              <a:lnSpc>
                <a:spcPts val="1100"/>
              </a:lnSpc>
              <a:buFont typeface="Arial" panose="020B0604020202020204" pitchFamily="34" charset="0"/>
              <a:buChar char="•"/>
            </a:pPr>
            <a:r>
              <a:rPr lang="en-GB" dirty="0"/>
              <a:t>Brand Related </a:t>
            </a:r>
            <a:r>
              <a:rPr lang="en-GB" dirty="0" err="1"/>
              <a:t>Quicklinks</a:t>
            </a:r>
            <a:r>
              <a:rPr lang="en-GB" dirty="0"/>
              <a:t> and Knowledge</a:t>
            </a:r>
          </a:p>
          <a:p>
            <a:pPr marL="171450" indent="-171450">
              <a:lnSpc>
                <a:spcPts val="1100"/>
              </a:lnSpc>
              <a:buFont typeface="Arial" panose="020B0604020202020204" pitchFamily="34" charset="0"/>
              <a:buChar char="•"/>
            </a:pPr>
            <a:endParaRPr lang="en-GB" dirty="0"/>
          </a:p>
          <a:p>
            <a:pPr>
              <a:lnSpc>
                <a:spcPts val="1100"/>
              </a:lnSpc>
            </a:pPr>
            <a:r>
              <a:rPr lang="en-GB" sz="1000" b="1" dirty="0"/>
              <a:t>Collaboration Sites</a:t>
            </a:r>
          </a:p>
          <a:p>
            <a:pPr marL="171450" indent="-171450">
              <a:lnSpc>
                <a:spcPts val="1100"/>
              </a:lnSpc>
              <a:buFont typeface="Arial" panose="020B0604020202020204" pitchFamily="34" charset="0"/>
              <a:buChar char="•"/>
            </a:pPr>
            <a:r>
              <a:rPr lang="en-GB" dirty="0"/>
              <a:t>Collaboration Sites are the primary area where users can create and collaborate on content in their Operational Areas.</a:t>
            </a:r>
          </a:p>
          <a:p>
            <a:pPr marL="171450" indent="-171450">
              <a:lnSpc>
                <a:spcPts val="1100"/>
              </a:lnSpc>
              <a:buFont typeface="Arial" panose="020B0604020202020204" pitchFamily="34" charset="0"/>
              <a:buChar char="•"/>
            </a:pPr>
            <a:endParaRPr lang="en-GB" dirty="0"/>
          </a:p>
          <a:p>
            <a:pPr marL="171450" indent="-171450">
              <a:lnSpc>
                <a:spcPts val="1100"/>
              </a:lnSpc>
              <a:buFont typeface="Arial" panose="020B0604020202020204" pitchFamily="34" charset="0"/>
              <a:buChar char="•"/>
            </a:pPr>
            <a:r>
              <a:rPr lang="en-GB" dirty="0"/>
              <a:t>+Procurement Helplines</a:t>
            </a:r>
          </a:p>
          <a:p>
            <a:pPr marL="171450" indent="-171450">
              <a:lnSpc>
                <a:spcPts val="1100"/>
              </a:lnSpc>
              <a:buFont typeface="Arial" panose="020B0604020202020204" pitchFamily="34" charset="0"/>
              <a:buChar char="•"/>
            </a:pPr>
            <a:r>
              <a:rPr lang="en-GB" dirty="0"/>
              <a:t>Where to work</a:t>
            </a:r>
          </a:p>
          <a:p>
            <a:pPr marL="605250" lvl="1" indent="-171450">
              <a:lnSpc>
                <a:spcPts val="1100"/>
              </a:lnSpc>
            </a:pPr>
            <a:r>
              <a:rPr lang="en-GB" dirty="0"/>
              <a:t>OneDrive, SharePoint, KH</a:t>
            </a:r>
          </a:p>
        </p:txBody>
      </p:sp>
      <p:sp>
        <p:nvSpPr>
          <p:cNvPr id="6" name="Text Placeholder 5">
            <a:extLst>
              <a:ext uri="{FF2B5EF4-FFF2-40B4-BE49-F238E27FC236}">
                <a16:creationId xmlns:a16="http://schemas.microsoft.com/office/drawing/2014/main" id="{560EB17A-A0B7-E542-893B-3B3EC9AB075F}"/>
              </a:ext>
            </a:extLst>
          </p:cNvPr>
          <p:cNvSpPr>
            <a:spLocks noGrp="1"/>
          </p:cNvSpPr>
          <p:nvPr>
            <p:ph type="body" sz="quarter" idx="16"/>
          </p:nvPr>
        </p:nvSpPr>
        <p:spPr>
          <a:xfrm>
            <a:off x="7599096" y="2456336"/>
            <a:ext cx="2896376" cy="4152620"/>
          </a:xfrm>
        </p:spPr>
        <p:txBody>
          <a:bodyPr/>
          <a:lstStyle/>
          <a:p>
            <a:pPr>
              <a:lnSpc>
                <a:spcPts val="1100"/>
              </a:lnSpc>
            </a:pPr>
            <a:r>
              <a:rPr lang="en-GB" sz="1000" b="1" dirty="0"/>
              <a:t>Brand Specific Operational Sub-Sites</a:t>
            </a:r>
          </a:p>
          <a:p>
            <a:pPr marL="171450" indent="-171450">
              <a:lnSpc>
                <a:spcPts val="1100"/>
              </a:lnSpc>
              <a:buFont typeface="Arial" panose="020B0604020202020204" pitchFamily="34" charset="0"/>
              <a:buChar char="•"/>
            </a:pPr>
            <a:r>
              <a:rPr lang="en-GB" dirty="0"/>
              <a:t>Forms</a:t>
            </a:r>
          </a:p>
          <a:p>
            <a:pPr marL="171450" indent="-171450">
              <a:lnSpc>
                <a:spcPts val="1100"/>
              </a:lnSpc>
              <a:buFont typeface="Arial" panose="020B0604020202020204" pitchFamily="34" charset="0"/>
              <a:buChar char="•"/>
            </a:pPr>
            <a:r>
              <a:rPr lang="en-GB" dirty="0"/>
              <a:t>People Reports</a:t>
            </a:r>
          </a:p>
          <a:p>
            <a:pPr marL="171450" indent="-171450">
              <a:lnSpc>
                <a:spcPts val="1100"/>
              </a:lnSpc>
              <a:buFont typeface="Arial" panose="020B0604020202020204" pitchFamily="34" charset="0"/>
              <a:buChar char="•"/>
            </a:pPr>
            <a:r>
              <a:rPr lang="en-GB" dirty="0"/>
              <a:t>Setting up for Success &amp; Shift </a:t>
            </a:r>
            <a:r>
              <a:rPr lang="en-GB" dirty="0" err="1"/>
              <a:t>Mgmt</a:t>
            </a:r>
            <a:endParaRPr lang="en-GB" dirty="0"/>
          </a:p>
          <a:p>
            <a:pPr marL="171450" indent="-171450">
              <a:lnSpc>
                <a:spcPts val="1100"/>
              </a:lnSpc>
              <a:buFont typeface="Arial" panose="020B0604020202020204" pitchFamily="34" charset="0"/>
              <a:buChar char="•"/>
            </a:pPr>
            <a:r>
              <a:rPr lang="en-GB" dirty="0"/>
              <a:t>Service &amp; Reservations</a:t>
            </a:r>
          </a:p>
          <a:p>
            <a:pPr marL="171450" indent="-171450">
              <a:lnSpc>
                <a:spcPts val="1100"/>
              </a:lnSpc>
              <a:buFont typeface="Arial" panose="020B0604020202020204" pitchFamily="34" charset="0"/>
              <a:buChar char="•"/>
            </a:pPr>
            <a:r>
              <a:rPr lang="en-GB" dirty="0"/>
              <a:t>Complaint Handling</a:t>
            </a:r>
          </a:p>
          <a:p>
            <a:pPr marL="171450" indent="-171450">
              <a:lnSpc>
                <a:spcPts val="1100"/>
              </a:lnSpc>
              <a:buFont typeface="Arial" panose="020B0604020202020204" pitchFamily="34" charset="0"/>
              <a:buChar char="•"/>
            </a:pPr>
            <a:r>
              <a:rPr lang="en-GB" dirty="0"/>
              <a:t>Allergens</a:t>
            </a:r>
          </a:p>
          <a:p>
            <a:pPr marL="171450" indent="-171450">
              <a:lnSpc>
                <a:spcPts val="1100"/>
              </a:lnSpc>
              <a:buFont typeface="Arial" panose="020B0604020202020204" pitchFamily="34" charset="0"/>
              <a:buChar char="•"/>
            </a:pPr>
            <a:r>
              <a:rPr lang="en-GB" dirty="0"/>
              <a:t>Food Certificates</a:t>
            </a:r>
          </a:p>
          <a:p>
            <a:pPr marL="171450" indent="-171450">
              <a:lnSpc>
                <a:spcPts val="1100"/>
              </a:lnSpc>
              <a:buFont typeface="Arial" panose="020B0604020202020204" pitchFamily="34" charset="0"/>
              <a:buChar char="•"/>
            </a:pPr>
            <a:r>
              <a:rPr lang="en-GB" dirty="0" err="1"/>
              <a:t>Ibuy</a:t>
            </a:r>
            <a:r>
              <a:rPr lang="en-GB" dirty="0"/>
              <a:t>, Ordering &amp; Fresh Direct</a:t>
            </a:r>
          </a:p>
          <a:p>
            <a:pPr marL="171450" indent="-171450">
              <a:lnSpc>
                <a:spcPts val="1100"/>
              </a:lnSpc>
              <a:buFont typeface="Arial" panose="020B0604020202020204" pitchFamily="34" charset="0"/>
              <a:buChar char="•"/>
            </a:pPr>
            <a:r>
              <a:rPr lang="en-GB" dirty="0"/>
              <a:t>Technical Specs</a:t>
            </a:r>
          </a:p>
          <a:p>
            <a:pPr marL="171450" indent="-171450">
              <a:lnSpc>
                <a:spcPts val="1100"/>
              </a:lnSpc>
              <a:buFont typeface="Arial" panose="020B0604020202020204" pitchFamily="34" charset="0"/>
              <a:buChar char="•"/>
            </a:pPr>
            <a:r>
              <a:rPr lang="en-GB" dirty="0"/>
              <a:t>Stock &amp; Order</a:t>
            </a:r>
          </a:p>
          <a:p>
            <a:pPr marL="171450" indent="-171450">
              <a:lnSpc>
                <a:spcPts val="1100"/>
              </a:lnSpc>
              <a:buFont typeface="Arial" panose="020B0604020202020204" pitchFamily="34" charset="0"/>
              <a:buChar char="•"/>
            </a:pPr>
            <a:r>
              <a:rPr lang="en-GB" dirty="0"/>
              <a:t>Marketing &amp; Promotions  – Brand Image Gallery, Marketing Calendar, Marketing League Tables, Marketing News, Marketing Forms, Merchandising</a:t>
            </a:r>
          </a:p>
          <a:p>
            <a:pPr marL="171450" indent="-171450">
              <a:lnSpc>
                <a:spcPts val="1100"/>
              </a:lnSpc>
              <a:buFont typeface="Arial" panose="020B0604020202020204" pitchFamily="34" charset="0"/>
              <a:buChar char="•"/>
            </a:pPr>
            <a:r>
              <a:rPr lang="en-GB" dirty="0"/>
              <a:t>Training – Bar Training, BOH </a:t>
            </a:r>
            <a:r>
              <a:rPr lang="en-GB" dirty="0" err="1"/>
              <a:t>Mgmt</a:t>
            </a:r>
            <a:r>
              <a:rPr lang="en-GB" dirty="0"/>
              <a:t> Training, External Training Providers, Floor Training, FOH </a:t>
            </a:r>
            <a:r>
              <a:rPr lang="en-GB" dirty="0" err="1"/>
              <a:t>Mgmt</a:t>
            </a:r>
            <a:r>
              <a:rPr lang="en-GB" dirty="0"/>
              <a:t> Training, Iguana Bites    Kitchen Training, NSO Training</a:t>
            </a:r>
          </a:p>
          <a:p>
            <a:pPr marL="171450" indent="-171450">
              <a:lnSpc>
                <a:spcPts val="1100"/>
              </a:lnSpc>
              <a:buFont typeface="Arial" panose="020B0604020202020204" pitchFamily="34" charset="0"/>
              <a:buChar char="•"/>
            </a:pPr>
            <a:r>
              <a:rPr lang="en-GB" dirty="0"/>
              <a:t>Insurance, Licensing, Maintenance, Contact &amp; Feedback</a:t>
            </a:r>
          </a:p>
          <a:p>
            <a:pPr>
              <a:lnSpc>
                <a:spcPts val="1100"/>
              </a:lnSpc>
            </a:pPr>
            <a:endParaRPr lang="en-GB" dirty="0"/>
          </a:p>
        </p:txBody>
      </p:sp>
      <p:sp>
        <p:nvSpPr>
          <p:cNvPr id="8" name="Text Placeholder 7">
            <a:extLst>
              <a:ext uri="{FF2B5EF4-FFF2-40B4-BE49-F238E27FC236}">
                <a16:creationId xmlns:a16="http://schemas.microsoft.com/office/drawing/2014/main" id="{59876E51-5EA7-2B49-999F-37D600E1DBA3}"/>
              </a:ext>
            </a:extLst>
          </p:cNvPr>
          <p:cNvSpPr>
            <a:spLocks noGrp="1"/>
          </p:cNvSpPr>
          <p:nvPr>
            <p:ph type="body" sz="quarter" idx="18"/>
          </p:nvPr>
        </p:nvSpPr>
        <p:spPr/>
        <p:txBody>
          <a:bodyPr/>
          <a:lstStyle/>
          <a:p>
            <a:r>
              <a:rPr lang="en-GB" dirty="0"/>
              <a:t>Release Two</a:t>
            </a:r>
          </a:p>
        </p:txBody>
      </p:sp>
      <p:sp>
        <p:nvSpPr>
          <p:cNvPr id="9" name="Text Placeholder 8">
            <a:extLst>
              <a:ext uri="{FF2B5EF4-FFF2-40B4-BE49-F238E27FC236}">
                <a16:creationId xmlns:a16="http://schemas.microsoft.com/office/drawing/2014/main" id="{31DF48F2-8BBE-5346-BE7D-B055BEDDD7A2}"/>
              </a:ext>
            </a:extLst>
          </p:cNvPr>
          <p:cNvSpPr>
            <a:spLocks noGrp="1"/>
          </p:cNvSpPr>
          <p:nvPr>
            <p:ph type="body" sz="quarter" idx="12"/>
          </p:nvPr>
        </p:nvSpPr>
        <p:spPr/>
        <p:txBody>
          <a:bodyPr/>
          <a:lstStyle/>
          <a:p>
            <a:r>
              <a:rPr lang="en-US" dirty="0"/>
              <a:t>One Digital Workspace </a:t>
            </a:r>
          </a:p>
        </p:txBody>
      </p:sp>
      <p:sp>
        <p:nvSpPr>
          <p:cNvPr id="26" name="Text Placeholder 6">
            <a:extLst>
              <a:ext uri="{FF2B5EF4-FFF2-40B4-BE49-F238E27FC236}">
                <a16:creationId xmlns:a16="http://schemas.microsoft.com/office/drawing/2014/main" id="{D3EB07C2-1CFB-794B-B5B0-D7F72FB3611E}"/>
              </a:ext>
            </a:extLst>
          </p:cNvPr>
          <p:cNvSpPr txBox="1">
            <a:spLocks/>
          </p:cNvSpPr>
          <p:nvPr/>
        </p:nvSpPr>
        <p:spPr>
          <a:xfrm>
            <a:off x="248042" y="2913387"/>
            <a:ext cx="2107721" cy="5250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001D4A"/>
                </a:solidFill>
                <a:latin typeface="Moderat" pitchFamily="2" charset="77"/>
                <a:ea typeface="+mn-ea"/>
                <a:cs typeface="Arial" panose="020B0604020202020204" pitchFamily="34" charset="0"/>
              </a:defRPr>
            </a:lvl1pPr>
            <a:lvl2pPr marL="433800" indent="-120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2pPr>
            <a:lvl3pPr marL="783000" indent="-156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3pPr>
            <a:lvl4pPr marL="11304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4pPr>
            <a:lvl5pPr marL="1411200" indent="-228600" algn="l" defTabSz="914400" rtl="0" eaLnBrk="1" latinLnBrk="0" hangingPunct="1">
              <a:lnSpc>
                <a:spcPct val="90000"/>
              </a:lnSpc>
              <a:spcBef>
                <a:spcPts val="500"/>
              </a:spcBef>
              <a:buFont typeface="Arial" panose="020B0604020202020204" pitchFamily="34" charset="0"/>
              <a:buChar char="•"/>
              <a:defRPr sz="9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a:p>
        </p:txBody>
      </p:sp>
    </p:spTree>
    <p:extLst>
      <p:ext uri="{BB962C8B-B14F-4D97-AF65-F5344CB8AC3E}">
        <p14:creationId xmlns:p14="http://schemas.microsoft.com/office/powerpoint/2010/main" val="181504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a:extLst>
              <a:ext uri="{FF2B5EF4-FFF2-40B4-BE49-F238E27FC236}">
                <a16:creationId xmlns:a16="http://schemas.microsoft.com/office/drawing/2014/main" id="{599C452D-99DB-D342-BF22-9E75EFBF671B}"/>
              </a:ext>
            </a:extLst>
          </p:cNvPr>
          <p:cNvGraphicFramePr>
            <a:graphicFrameLocks noGrp="1"/>
          </p:cNvGraphicFramePr>
          <p:nvPr>
            <p:extLst>
              <p:ext uri="{D42A27DB-BD31-4B8C-83A1-F6EECF244321}">
                <p14:modId xmlns:p14="http://schemas.microsoft.com/office/powerpoint/2010/main" val="1727044960"/>
              </p:ext>
            </p:extLst>
          </p:nvPr>
        </p:nvGraphicFramePr>
        <p:xfrm>
          <a:off x="485617" y="1039288"/>
          <a:ext cx="11206604" cy="4215200"/>
        </p:xfrm>
        <a:graphic>
          <a:graphicData uri="http://schemas.openxmlformats.org/drawingml/2006/table">
            <a:tbl>
              <a:tblPr firstRow="1" bandRow="1">
                <a:tableStyleId>{5C22544A-7EE6-4342-B048-85BDC9FD1C3A}</a:tableStyleId>
              </a:tblPr>
              <a:tblGrid>
                <a:gridCol w="659212">
                  <a:extLst>
                    <a:ext uri="{9D8B030D-6E8A-4147-A177-3AD203B41FA5}">
                      <a16:colId xmlns:a16="http://schemas.microsoft.com/office/drawing/2014/main" val="2574149344"/>
                    </a:ext>
                  </a:extLst>
                </a:gridCol>
                <a:gridCol w="659212">
                  <a:extLst>
                    <a:ext uri="{9D8B030D-6E8A-4147-A177-3AD203B41FA5}">
                      <a16:colId xmlns:a16="http://schemas.microsoft.com/office/drawing/2014/main" val="3112693513"/>
                    </a:ext>
                  </a:extLst>
                </a:gridCol>
                <a:gridCol w="659212">
                  <a:extLst>
                    <a:ext uri="{9D8B030D-6E8A-4147-A177-3AD203B41FA5}">
                      <a16:colId xmlns:a16="http://schemas.microsoft.com/office/drawing/2014/main" val="3372528296"/>
                    </a:ext>
                  </a:extLst>
                </a:gridCol>
                <a:gridCol w="659212">
                  <a:extLst>
                    <a:ext uri="{9D8B030D-6E8A-4147-A177-3AD203B41FA5}">
                      <a16:colId xmlns:a16="http://schemas.microsoft.com/office/drawing/2014/main" val="1075960233"/>
                    </a:ext>
                  </a:extLst>
                </a:gridCol>
                <a:gridCol w="659212">
                  <a:extLst>
                    <a:ext uri="{9D8B030D-6E8A-4147-A177-3AD203B41FA5}">
                      <a16:colId xmlns:a16="http://schemas.microsoft.com/office/drawing/2014/main" val="2328959648"/>
                    </a:ext>
                  </a:extLst>
                </a:gridCol>
                <a:gridCol w="659212">
                  <a:extLst>
                    <a:ext uri="{9D8B030D-6E8A-4147-A177-3AD203B41FA5}">
                      <a16:colId xmlns:a16="http://schemas.microsoft.com/office/drawing/2014/main" val="2940429183"/>
                    </a:ext>
                  </a:extLst>
                </a:gridCol>
                <a:gridCol w="659212">
                  <a:extLst>
                    <a:ext uri="{9D8B030D-6E8A-4147-A177-3AD203B41FA5}">
                      <a16:colId xmlns:a16="http://schemas.microsoft.com/office/drawing/2014/main" val="1520888500"/>
                    </a:ext>
                  </a:extLst>
                </a:gridCol>
                <a:gridCol w="659212">
                  <a:extLst>
                    <a:ext uri="{9D8B030D-6E8A-4147-A177-3AD203B41FA5}">
                      <a16:colId xmlns:a16="http://schemas.microsoft.com/office/drawing/2014/main" val="4042262455"/>
                    </a:ext>
                  </a:extLst>
                </a:gridCol>
                <a:gridCol w="659212">
                  <a:extLst>
                    <a:ext uri="{9D8B030D-6E8A-4147-A177-3AD203B41FA5}">
                      <a16:colId xmlns:a16="http://schemas.microsoft.com/office/drawing/2014/main" val="3228194487"/>
                    </a:ext>
                  </a:extLst>
                </a:gridCol>
                <a:gridCol w="659212">
                  <a:extLst>
                    <a:ext uri="{9D8B030D-6E8A-4147-A177-3AD203B41FA5}">
                      <a16:colId xmlns:a16="http://schemas.microsoft.com/office/drawing/2014/main" val="3755332144"/>
                    </a:ext>
                  </a:extLst>
                </a:gridCol>
                <a:gridCol w="659212">
                  <a:extLst>
                    <a:ext uri="{9D8B030D-6E8A-4147-A177-3AD203B41FA5}">
                      <a16:colId xmlns:a16="http://schemas.microsoft.com/office/drawing/2014/main" val="4143595261"/>
                    </a:ext>
                  </a:extLst>
                </a:gridCol>
                <a:gridCol w="659212">
                  <a:extLst>
                    <a:ext uri="{9D8B030D-6E8A-4147-A177-3AD203B41FA5}">
                      <a16:colId xmlns:a16="http://schemas.microsoft.com/office/drawing/2014/main" val="1531686300"/>
                    </a:ext>
                  </a:extLst>
                </a:gridCol>
                <a:gridCol w="659212">
                  <a:extLst>
                    <a:ext uri="{9D8B030D-6E8A-4147-A177-3AD203B41FA5}">
                      <a16:colId xmlns:a16="http://schemas.microsoft.com/office/drawing/2014/main" val="446014548"/>
                    </a:ext>
                  </a:extLst>
                </a:gridCol>
                <a:gridCol w="659212">
                  <a:extLst>
                    <a:ext uri="{9D8B030D-6E8A-4147-A177-3AD203B41FA5}">
                      <a16:colId xmlns:a16="http://schemas.microsoft.com/office/drawing/2014/main" val="1242085778"/>
                    </a:ext>
                  </a:extLst>
                </a:gridCol>
                <a:gridCol w="659212">
                  <a:extLst>
                    <a:ext uri="{9D8B030D-6E8A-4147-A177-3AD203B41FA5}">
                      <a16:colId xmlns:a16="http://schemas.microsoft.com/office/drawing/2014/main" val="1573864003"/>
                    </a:ext>
                  </a:extLst>
                </a:gridCol>
                <a:gridCol w="659212">
                  <a:extLst>
                    <a:ext uri="{9D8B030D-6E8A-4147-A177-3AD203B41FA5}">
                      <a16:colId xmlns:a16="http://schemas.microsoft.com/office/drawing/2014/main" val="2136304261"/>
                    </a:ext>
                  </a:extLst>
                </a:gridCol>
                <a:gridCol w="659212">
                  <a:extLst>
                    <a:ext uri="{9D8B030D-6E8A-4147-A177-3AD203B41FA5}">
                      <a16:colId xmlns:a16="http://schemas.microsoft.com/office/drawing/2014/main" val="2657354408"/>
                    </a:ext>
                  </a:extLst>
                </a:gridCol>
              </a:tblGrid>
              <a:tr h="27607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NOVEMBER</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a:latin typeface="Segoe UI Semibold" panose="020B0502040204020203" pitchFamily="34" charset="0"/>
                          <a:ea typeface="Calibri" charset="0"/>
                          <a:cs typeface="Segoe UI Semibold" panose="020B0502040204020203" pitchFamily="34" charset="0"/>
                        </a:rPr>
                        <a:t>DECEMBER</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a:latin typeface="Segoe UI Semibold" panose="020B0502040204020203" pitchFamily="34" charset="0"/>
                          <a:ea typeface="Calibri" charset="0"/>
                          <a:cs typeface="Segoe UI Semibold" panose="020B0502040204020203" pitchFamily="34" charset="0"/>
                        </a:rPr>
                        <a:t>JANUARY</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FEBRUARY</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extLst>
                  <a:ext uri="{0D108BD9-81ED-4DB2-BD59-A6C34878D82A}">
                    <a16:rowId xmlns:a16="http://schemas.microsoft.com/office/drawing/2014/main" val="10000"/>
                  </a:ext>
                </a:extLst>
              </a:tr>
              <a:tr h="186743">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2</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9</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16</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23</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30</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7</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14</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21 </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28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04</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11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18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W/C25</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15</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22</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extLst>
                  <a:ext uri="{0D108BD9-81ED-4DB2-BD59-A6C34878D82A}">
                    <a16:rowId xmlns:a16="http://schemas.microsoft.com/office/drawing/2014/main" val="10001"/>
                  </a:ext>
                </a:extLst>
              </a:tr>
              <a:tr h="3752384">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extLst>
                  <a:ext uri="{0D108BD9-81ED-4DB2-BD59-A6C34878D82A}">
                    <a16:rowId xmlns:a16="http://schemas.microsoft.com/office/drawing/2014/main" val="10002"/>
                  </a:ext>
                </a:extLst>
              </a:tr>
            </a:tbl>
          </a:graphicData>
        </a:graphic>
      </p:graphicFrame>
      <p:sp>
        <p:nvSpPr>
          <p:cNvPr id="2" name="Text Placeholder 1">
            <a:extLst>
              <a:ext uri="{FF2B5EF4-FFF2-40B4-BE49-F238E27FC236}">
                <a16:creationId xmlns:a16="http://schemas.microsoft.com/office/drawing/2014/main" id="{CCF7B104-BEFF-3444-98C1-7262AF5E1235}"/>
              </a:ext>
            </a:extLst>
          </p:cNvPr>
          <p:cNvSpPr>
            <a:spLocks noGrp="1"/>
          </p:cNvSpPr>
          <p:nvPr>
            <p:ph type="body" sz="quarter" idx="10"/>
          </p:nvPr>
        </p:nvSpPr>
        <p:spPr>
          <a:xfrm>
            <a:off x="364409" y="357937"/>
            <a:ext cx="2769490" cy="328613"/>
          </a:xfrm>
        </p:spPr>
        <p:txBody>
          <a:bodyPr>
            <a:normAutofit fontScale="92500" lnSpcReduction="10000"/>
          </a:bodyPr>
          <a:lstStyle/>
          <a:p>
            <a:r>
              <a:rPr lang="en-US" b="0" dirty="0"/>
              <a:t>Overall Delivery Plan</a:t>
            </a:r>
          </a:p>
        </p:txBody>
      </p:sp>
      <p:sp>
        <p:nvSpPr>
          <p:cNvPr id="17" name="Rectangle 16">
            <a:extLst>
              <a:ext uri="{FF2B5EF4-FFF2-40B4-BE49-F238E27FC236}">
                <a16:creationId xmlns:a16="http://schemas.microsoft.com/office/drawing/2014/main" id="{D3E20B63-0E23-7D42-9911-31439649017F}"/>
              </a:ext>
            </a:extLst>
          </p:cNvPr>
          <p:cNvSpPr/>
          <p:nvPr/>
        </p:nvSpPr>
        <p:spPr>
          <a:xfrm>
            <a:off x="499761" y="2668285"/>
            <a:ext cx="920513" cy="366333"/>
          </a:xfrm>
          <a:prstGeom prst="rect">
            <a:avLst/>
          </a:prstGeom>
          <a:solidFill>
            <a:srgbClr val="19B9C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a:latin typeface="Segoe UI Semibold" panose="020B0502040204020203" pitchFamily="34" charset="0"/>
                <a:cs typeface="Segoe UI Semibold" panose="020B0502040204020203" pitchFamily="34" charset="0"/>
              </a:rPr>
              <a:t>AGREE SCOPE</a:t>
            </a:r>
            <a:br>
              <a:rPr lang="en-GB" sz="700" b="1" spc="100">
                <a:latin typeface="Segoe UI Semibold" panose="020B0502040204020203" pitchFamily="34" charset="0"/>
                <a:cs typeface="Segoe UI Semibold" panose="020B0502040204020203" pitchFamily="34" charset="0"/>
              </a:rPr>
            </a:br>
            <a:r>
              <a:rPr lang="en-GB" sz="700" b="1" spc="100">
                <a:latin typeface="Segoe UI Semibold" panose="020B0502040204020203" pitchFamily="34" charset="0"/>
                <a:cs typeface="Segoe UI Semibold" panose="020B0502040204020203" pitchFamily="34" charset="0"/>
              </a:rPr>
              <a:t>WIREFRAMES</a:t>
            </a:r>
          </a:p>
        </p:txBody>
      </p:sp>
      <p:sp>
        <p:nvSpPr>
          <p:cNvPr id="19" name="Rectangle 18">
            <a:extLst>
              <a:ext uri="{FF2B5EF4-FFF2-40B4-BE49-F238E27FC236}">
                <a16:creationId xmlns:a16="http://schemas.microsoft.com/office/drawing/2014/main" id="{855A3FC2-6F3F-E442-8610-7B9D3ECB1027}"/>
              </a:ext>
            </a:extLst>
          </p:cNvPr>
          <p:cNvSpPr/>
          <p:nvPr/>
        </p:nvSpPr>
        <p:spPr>
          <a:xfrm>
            <a:off x="4397975" y="2808123"/>
            <a:ext cx="2090568" cy="202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DIGITAL WORKSPACE DEVELOPMENT</a:t>
            </a:r>
          </a:p>
        </p:txBody>
      </p:sp>
      <p:sp>
        <p:nvSpPr>
          <p:cNvPr id="3" name="TextBox 2">
            <a:extLst>
              <a:ext uri="{FF2B5EF4-FFF2-40B4-BE49-F238E27FC236}">
                <a16:creationId xmlns:a16="http://schemas.microsoft.com/office/drawing/2014/main" id="{7B92B44E-5289-9849-8220-B81069360761}"/>
              </a:ext>
            </a:extLst>
          </p:cNvPr>
          <p:cNvSpPr txBox="1"/>
          <p:nvPr/>
        </p:nvSpPr>
        <p:spPr>
          <a:xfrm>
            <a:off x="8957733" y="177800"/>
            <a:ext cx="0" cy="0"/>
          </a:xfrm>
          <a:prstGeom prst="rect">
            <a:avLst/>
          </a:prstGeom>
        </p:spPr>
        <p:txBody>
          <a:bodyPr vert="horz" wrap="none" lIns="91440" tIns="45720" rIns="91440" bIns="45720" rtlCol="0" anchor="t">
            <a:normAutofit fontScale="25000" lnSpcReduction="20000"/>
          </a:bodyPr>
          <a:lstStyle/>
          <a:p>
            <a:pPr algn="l"/>
            <a:endParaRPr lang="en-US"/>
          </a:p>
        </p:txBody>
      </p:sp>
      <p:sp>
        <p:nvSpPr>
          <p:cNvPr id="29" name="Rectangle 28">
            <a:extLst>
              <a:ext uri="{FF2B5EF4-FFF2-40B4-BE49-F238E27FC236}">
                <a16:creationId xmlns:a16="http://schemas.microsoft.com/office/drawing/2014/main" id="{9ED5BFFB-3AB5-AE4E-B6AC-B87F118E7168}"/>
              </a:ext>
            </a:extLst>
          </p:cNvPr>
          <p:cNvSpPr/>
          <p:nvPr/>
        </p:nvSpPr>
        <p:spPr>
          <a:xfrm>
            <a:off x="1564275" y="2668285"/>
            <a:ext cx="1161422" cy="367200"/>
          </a:xfrm>
          <a:prstGeom prst="rect">
            <a:avLst/>
          </a:prstGeom>
          <a:pattFill prst="dkUpDiag">
            <a:fgClr>
              <a:srgbClr val="19B9C5"/>
            </a:fgClr>
            <a:bgClr>
              <a:srgbClr val="128D9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a:latin typeface="Segoe UI Semibold" panose="020B0502040204020203" pitchFamily="34" charset="0"/>
                <a:cs typeface="Segoe UI Semibold" panose="020B0502040204020203" pitchFamily="34" charset="0"/>
              </a:rPr>
              <a:t>HI-FIDELITY DESIGN</a:t>
            </a:r>
          </a:p>
        </p:txBody>
      </p:sp>
      <p:sp>
        <p:nvSpPr>
          <p:cNvPr id="40" name="Rectangle 39">
            <a:extLst>
              <a:ext uri="{FF2B5EF4-FFF2-40B4-BE49-F238E27FC236}">
                <a16:creationId xmlns:a16="http://schemas.microsoft.com/office/drawing/2014/main" id="{71FF4642-D8C2-3E4B-B38C-5E8C35372221}"/>
              </a:ext>
            </a:extLst>
          </p:cNvPr>
          <p:cNvSpPr/>
          <p:nvPr/>
        </p:nvSpPr>
        <p:spPr>
          <a:xfrm>
            <a:off x="7741885" y="3080175"/>
            <a:ext cx="588991" cy="367200"/>
          </a:xfrm>
          <a:prstGeom prst="rect">
            <a:avLst/>
          </a:prstGeom>
          <a:pattFill prst="dkUpDiag">
            <a:fgClr>
              <a:srgbClr val="ED614C"/>
            </a:fgClr>
            <a:bgClr>
              <a:srgbClr val="A1423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UAT</a:t>
            </a:r>
          </a:p>
        </p:txBody>
      </p:sp>
      <p:sp>
        <p:nvSpPr>
          <p:cNvPr id="42" name="TextBox 41">
            <a:extLst>
              <a:ext uri="{FF2B5EF4-FFF2-40B4-BE49-F238E27FC236}">
                <a16:creationId xmlns:a16="http://schemas.microsoft.com/office/drawing/2014/main" id="{84AD6E5F-C9DF-BF49-9436-BFF8DF1F6BC1}"/>
              </a:ext>
            </a:extLst>
          </p:cNvPr>
          <p:cNvSpPr txBox="1"/>
          <p:nvPr/>
        </p:nvSpPr>
        <p:spPr>
          <a:xfrm>
            <a:off x="3459188" y="5450346"/>
            <a:ext cx="853367" cy="415498"/>
          </a:xfrm>
          <a:prstGeom prst="rect">
            <a:avLst/>
          </a:prstGeom>
          <a:noFill/>
        </p:spPr>
        <p:txBody>
          <a:bodyPr wrap="square" rtlCol="0">
            <a:spAutoFit/>
          </a:bodyPr>
          <a:lstStyle/>
          <a:p>
            <a:r>
              <a:rPr lang="en-GB" sz="700" b="1" spc="100" dirty="0">
                <a:solidFill>
                  <a:srgbClr val="ED614C"/>
                </a:solidFill>
                <a:latin typeface="Segoe UI Semibold" panose="020B0502040204020203" pitchFamily="34" charset="0"/>
                <a:cs typeface="Segoe UI Semibold" panose="020B0502040204020203" pitchFamily="34" charset="0"/>
              </a:rPr>
              <a:t>HFD AND SOW</a:t>
            </a:r>
            <a:br>
              <a:rPr lang="en-GB" sz="700" b="1" spc="100" dirty="0">
                <a:solidFill>
                  <a:srgbClr val="ED614C"/>
                </a:solidFill>
                <a:latin typeface="Segoe UI Semibold" panose="020B0502040204020203" pitchFamily="34" charset="0"/>
                <a:cs typeface="Segoe UI Semibold" panose="020B0502040204020203" pitchFamily="34" charset="0"/>
              </a:rPr>
            </a:br>
            <a:r>
              <a:rPr lang="en-GB" sz="700" b="1" spc="100" dirty="0">
                <a:solidFill>
                  <a:srgbClr val="ED614C"/>
                </a:solidFill>
                <a:latin typeface="Segoe UI Semibold" panose="020B0502040204020203" pitchFamily="34" charset="0"/>
                <a:cs typeface="Segoe UI Semibold" panose="020B0502040204020203" pitchFamily="34" charset="0"/>
              </a:rPr>
              <a:t>SIGNOFF</a:t>
            </a:r>
          </a:p>
        </p:txBody>
      </p:sp>
      <p:sp>
        <p:nvSpPr>
          <p:cNvPr id="44" name="Diamond 43">
            <a:extLst>
              <a:ext uri="{FF2B5EF4-FFF2-40B4-BE49-F238E27FC236}">
                <a16:creationId xmlns:a16="http://schemas.microsoft.com/office/drawing/2014/main" id="{5CABD3A8-D71D-254F-8E21-B63D57B617F7}"/>
              </a:ext>
            </a:extLst>
          </p:cNvPr>
          <p:cNvSpPr>
            <a:spLocks noChangeAspect="1"/>
          </p:cNvSpPr>
          <p:nvPr/>
        </p:nvSpPr>
        <p:spPr>
          <a:xfrm>
            <a:off x="3373937"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45" name="TextBox 44">
            <a:extLst>
              <a:ext uri="{FF2B5EF4-FFF2-40B4-BE49-F238E27FC236}">
                <a16:creationId xmlns:a16="http://schemas.microsoft.com/office/drawing/2014/main" id="{98DB38FE-0044-E24D-8D52-054611218F9B}"/>
              </a:ext>
            </a:extLst>
          </p:cNvPr>
          <p:cNvSpPr txBox="1"/>
          <p:nvPr/>
        </p:nvSpPr>
        <p:spPr>
          <a:xfrm>
            <a:off x="632830" y="5450346"/>
            <a:ext cx="846191" cy="415498"/>
          </a:xfrm>
          <a:prstGeom prst="rect">
            <a:avLst/>
          </a:prstGeom>
          <a:noFill/>
        </p:spPr>
        <p:txBody>
          <a:bodyPr wrap="square" rtlCol="0">
            <a:spAutoFit/>
          </a:bodyPr>
          <a:lstStyle/>
          <a:p>
            <a:pPr algn="r"/>
            <a:r>
              <a:rPr lang="en-GB" sz="700" b="1" spc="100" dirty="0">
                <a:solidFill>
                  <a:srgbClr val="ED614C"/>
                </a:solidFill>
                <a:latin typeface="Segoe UI Semibold" panose="020B0502040204020203" pitchFamily="34" charset="0"/>
                <a:cs typeface="Segoe UI Semibold" panose="020B0502040204020203" pitchFamily="34" charset="0"/>
              </a:rPr>
              <a:t>SCOPE/ WIREFRAME </a:t>
            </a:r>
            <a:br>
              <a:rPr lang="en-GB" sz="700" b="1" spc="100" dirty="0">
                <a:solidFill>
                  <a:srgbClr val="ED614C"/>
                </a:solidFill>
                <a:latin typeface="Segoe UI Semibold" panose="020B0502040204020203" pitchFamily="34" charset="0"/>
                <a:cs typeface="Segoe UI Semibold" panose="020B0502040204020203" pitchFamily="34" charset="0"/>
              </a:rPr>
            </a:br>
            <a:r>
              <a:rPr lang="en-GB" sz="700" b="1" spc="100" dirty="0">
                <a:solidFill>
                  <a:srgbClr val="ED614C"/>
                </a:solidFill>
                <a:latin typeface="Segoe UI Semibold" panose="020B0502040204020203" pitchFamily="34" charset="0"/>
                <a:cs typeface="Segoe UI Semibold" panose="020B0502040204020203" pitchFamily="34" charset="0"/>
              </a:rPr>
              <a:t>AGREE</a:t>
            </a:r>
          </a:p>
        </p:txBody>
      </p:sp>
      <p:cxnSp>
        <p:nvCxnSpPr>
          <p:cNvPr id="46" name="Straight Connector 45">
            <a:extLst>
              <a:ext uri="{FF2B5EF4-FFF2-40B4-BE49-F238E27FC236}">
                <a16:creationId xmlns:a16="http://schemas.microsoft.com/office/drawing/2014/main" id="{1C2F9AD9-BBCA-2942-8DF2-732D92968884}"/>
              </a:ext>
            </a:extLst>
          </p:cNvPr>
          <p:cNvCxnSpPr>
            <a:cxnSpLocks/>
          </p:cNvCxnSpPr>
          <p:nvPr/>
        </p:nvCxnSpPr>
        <p:spPr>
          <a:xfrm>
            <a:off x="1492274" y="1789043"/>
            <a:ext cx="0" cy="4022035"/>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47" name="Diamond 46">
            <a:extLst>
              <a:ext uri="{FF2B5EF4-FFF2-40B4-BE49-F238E27FC236}">
                <a16:creationId xmlns:a16="http://schemas.microsoft.com/office/drawing/2014/main" id="{B1B4E6AC-5292-5842-B3C6-0DA6B4944ECB}"/>
              </a:ext>
            </a:extLst>
          </p:cNvPr>
          <p:cNvSpPr>
            <a:spLocks noChangeAspect="1"/>
          </p:cNvSpPr>
          <p:nvPr/>
        </p:nvSpPr>
        <p:spPr>
          <a:xfrm>
            <a:off x="1420274"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cxnSp>
        <p:nvCxnSpPr>
          <p:cNvPr id="43" name="Straight Connector 42">
            <a:extLst>
              <a:ext uri="{FF2B5EF4-FFF2-40B4-BE49-F238E27FC236}">
                <a16:creationId xmlns:a16="http://schemas.microsoft.com/office/drawing/2014/main" id="{0177FACC-8FDD-FC4F-B2E8-78DB8589AED2}"/>
              </a:ext>
            </a:extLst>
          </p:cNvPr>
          <p:cNvCxnSpPr>
            <a:cxnSpLocks/>
          </p:cNvCxnSpPr>
          <p:nvPr/>
        </p:nvCxnSpPr>
        <p:spPr>
          <a:xfrm>
            <a:off x="3439311" y="1789043"/>
            <a:ext cx="0" cy="4022035"/>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A1BAEA7-927F-8F44-A7DC-E4397E147C54}"/>
              </a:ext>
            </a:extLst>
          </p:cNvPr>
          <p:cNvSpPr txBox="1"/>
          <p:nvPr/>
        </p:nvSpPr>
        <p:spPr>
          <a:xfrm>
            <a:off x="8429693" y="5450346"/>
            <a:ext cx="846188" cy="307777"/>
          </a:xfrm>
          <a:prstGeom prst="rect">
            <a:avLst/>
          </a:prstGeom>
          <a:noFill/>
        </p:spPr>
        <p:txBody>
          <a:bodyPr wrap="square" rtlCol="0">
            <a:spAutoFit/>
          </a:bodyPr>
          <a:lstStyle/>
          <a:p>
            <a:r>
              <a:rPr lang="en-GB" sz="700" b="1" spc="100" dirty="0">
                <a:solidFill>
                  <a:srgbClr val="ED614C"/>
                </a:solidFill>
                <a:latin typeface="Segoe UI Semibold" panose="020B0502040204020203" pitchFamily="34" charset="0"/>
                <a:cs typeface="Segoe UI Semibold" panose="020B0502040204020203" pitchFamily="34" charset="0"/>
              </a:rPr>
              <a:t>R1 / W1</a:t>
            </a:r>
          </a:p>
          <a:p>
            <a:r>
              <a:rPr lang="en-GB" sz="700" b="1" spc="100" dirty="0">
                <a:solidFill>
                  <a:srgbClr val="ED614C"/>
                </a:solidFill>
                <a:latin typeface="Segoe UI Semibold" panose="020B0502040204020203" pitchFamily="34" charset="0"/>
                <a:cs typeface="Segoe UI Semibold" panose="020B0502040204020203" pitchFamily="34" charset="0"/>
              </a:rPr>
              <a:t>GO-LIVE</a:t>
            </a:r>
          </a:p>
        </p:txBody>
      </p:sp>
      <p:cxnSp>
        <p:nvCxnSpPr>
          <p:cNvPr id="70" name="Straight Connector 69">
            <a:extLst>
              <a:ext uri="{FF2B5EF4-FFF2-40B4-BE49-F238E27FC236}">
                <a16:creationId xmlns:a16="http://schemas.microsoft.com/office/drawing/2014/main" id="{E604D3D5-5C3D-0D42-A3EB-59C71395A255}"/>
              </a:ext>
            </a:extLst>
          </p:cNvPr>
          <p:cNvCxnSpPr>
            <a:cxnSpLocks/>
          </p:cNvCxnSpPr>
          <p:nvPr/>
        </p:nvCxnSpPr>
        <p:spPr>
          <a:xfrm>
            <a:off x="8409815" y="1789043"/>
            <a:ext cx="0" cy="3907082"/>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74" name="Diamond 73">
            <a:extLst>
              <a:ext uri="{FF2B5EF4-FFF2-40B4-BE49-F238E27FC236}">
                <a16:creationId xmlns:a16="http://schemas.microsoft.com/office/drawing/2014/main" id="{CBD0DEFE-3A95-134E-9B02-E2BE9EF712BD}"/>
              </a:ext>
            </a:extLst>
          </p:cNvPr>
          <p:cNvSpPr>
            <a:spLocks noChangeAspect="1"/>
          </p:cNvSpPr>
          <p:nvPr/>
        </p:nvSpPr>
        <p:spPr>
          <a:xfrm>
            <a:off x="8344441"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30" name="Rectangle 29">
            <a:extLst>
              <a:ext uri="{FF2B5EF4-FFF2-40B4-BE49-F238E27FC236}">
                <a16:creationId xmlns:a16="http://schemas.microsoft.com/office/drawing/2014/main" id="{DCA3B012-6B61-8940-88DB-C0E6BDF43B77}"/>
              </a:ext>
            </a:extLst>
          </p:cNvPr>
          <p:cNvSpPr/>
          <p:nvPr/>
        </p:nvSpPr>
        <p:spPr>
          <a:xfrm>
            <a:off x="4477683" y="3080175"/>
            <a:ext cx="3212431" cy="367200"/>
          </a:xfrm>
          <a:prstGeom prst="rect">
            <a:avLst/>
          </a:prstGeom>
          <a:pattFill prst="dkUpDiag">
            <a:fgClr>
              <a:srgbClr val="7B34B4"/>
            </a:fgClr>
            <a:bgClr>
              <a:srgbClr val="5A248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R1 – WAVE 1</a:t>
            </a:r>
          </a:p>
        </p:txBody>
      </p:sp>
      <p:sp>
        <p:nvSpPr>
          <p:cNvPr id="39" name="Rectangle 38">
            <a:extLst>
              <a:ext uri="{FF2B5EF4-FFF2-40B4-BE49-F238E27FC236}">
                <a16:creationId xmlns:a16="http://schemas.microsoft.com/office/drawing/2014/main" id="{4F7505BB-F85D-0F4C-9378-087E8591E55E}"/>
              </a:ext>
            </a:extLst>
          </p:cNvPr>
          <p:cNvSpPr/>
          <p:nvPr/>
        </p:nvSpPr>
        <p:spPr>
          <a:xfrm>
            <a:off x="1564275" y="3079346"/>
            <a:ext cx="1161422" cy="367200"/>
          </a:xfrm>
          <a:prstGeom prst="rect">
            <a:avLst/>
          </a:prstGeom>
          <a:pattFill prst="dkUpDiag">
            <a:fgClr>
              <a:srgbClr val="19B9C5"/>
            </a:fgClr>
            <a:bgClr>
              <a:srgbClr val="128D9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SOW PREP</a:t>
            </a:r>
          </a:p>
        </p:txBody>
      </p:sp>
      <p:sp>
        <p:nvSpPr>
          <p:cNvPr id="49" name="TextBox 48">
            <a:extLst>
              <a:ext uri="{FF2B5EF4-FFF2-40B4-BE49-F238E27FC236}">
                <a16:creationId xmlns:a16="http://schemas.microsoft.com/office/drawing/2014/main" id="{43129B5F-BF8B-1A48-8544-7118B560644A}"/>
              </a:ext>
            </a:extLst>
          </p:cNvPr>
          <p:cNvSpPr txBox="1"/>
          <p:nvPr/>
        </p:nvSpPr>
        <p:spPr>
          <a:xfrm>
            <a:off x="1933123" y="5450346"/>
            <a:ext cx="846191" cy="415498"/>
          </a:xfrm>
          <a:prstGeom prst="rect">
            <a:avLst/>
          </a:prstGeom>
          <a:noFill/>
        </p:spPr>
        <p:txBody>
          <a:bodyPr wrap="square" rtlCol="0">
            <a:spAutoFit/>
          </a:bodyPr>
          <a:lstStyle/>
          <a:p>
            <a:pPr algn="r"/>
            <a:r>
              <a:rPr lang="en-GB" sz="700" b="1" spc="100" dirty="0">
                <a:solidFill>
                  <a:srgbClr val="FFC000"/>
                </a:solidFill>
                <a:latin typeface="Segoe UI Semibold" panose="020B0502040204020203" pitchFamily="34" charset="0"/>
                <a:cs typeface="Segoe UI Semibold" panose="020B0502040204020203" pitchFamily="34" charset="0"/>
              </a:rPr>
              <a:t>AZN SUBMIT HFD AND SOW</a:t>
            </a:r>
          </a:p>
        </p:txBody>
      </p:sp>
      <p:cxnSp>
        <p:nvCxnSpPr>
          <p:cNvPr id="50" name="Straight Connector 49">
            <a:extLst>
              <a:ext uri="{FF2B5EF4-FFF2-40B4-BE49-F238E27FC236}">
                <a16:creationId xmlns:a16="http://schemas.microsoft.com/office/drawing/2014/main" id="{3E35DF8B-BCFD-5445-A7F9-D2EFD343FA65}"/>
              </a:ext>
            </a:extLst>
          </p:cNvPr>
          <p:cNvCxnSpPr>
            <a:cxnSpLocks/>
          </p:cNvCxnSpPr>
          <p:nvPr/>
        </p:nvCxnSpPr>
        <p:spPr>
          <a:xfrm>
            <a:off x="2792567" y="1789043"/>
            <a:ext cx="0" cy="4022035"/>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2" name="Diamond 51">
            <a:extLst>
              <a:ext uri="{FF2B5EF4-FFF2-40B4-BE49-F238E27FC236}">
                <a16:creationId xmlns:a16="http://schemas.microsoft.com/office/drawing/2014/main" id="{DC53EB47-3539-BB4D-B5DF-4F6EC2CC8374}"/>
              </a:ext>
            </a:extLst>
          </p:cNvPr>
          <p:cNvSpPr>
            <a:spLocks noChangeAspect="1"/>
          </p:cNvSpPr>
          <p:nvPr/>
        </p:nvSpPr>
        <p:spPr>
          <a:xfrm>
            <a:off x="2720567" y="1713062"/>
            <a:ext cx="144000" cy="144000"/>
          </a:xfrm>
          <a:prstGeom prst="diamond">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59" name="Rectangle 58">
            <a:extLst>
              <a:ext uri="{FF2B5EF4-FFF2-40B4-BE49-F238E27FC236}">
                <a16:creationId xmlns:a16="http://schemas.microsoft.com/office/drawing/2014/main" id="{5A2A152C-0A7D-534F-9483-AA693C71B111}"/>
              </a:ext>
            </a:extLst>
          </p:cNvPr>
          <p:cNvSpPr/>
          <p:nvPr/>
        </p:nvSpPr>
        <p:spPr>
          <a:xfrm>
            <a:off x="7738523" y="3541241"/>
            <a:ext cx="1931397" cy="367200"/>
          </a:xfrm>
          <a:prstGeom prst="rect">
            <a:avLst/>
          </a:prstGeom>
          <a:pattFill prst="dkUpDiag">
            <a:fgClr>
              <a:srgbClr val="7B34B4"/>
            </a:fgClr>
            <a:bgClr>
              <a:srgbClr val="5A248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R1 – WAVE 2</a:t>
            </a:r>
          </a:p>
        </p:txBody>
      </p:sp>
      <p:sp>
        <p:nvSpPr>
          <p:cNvPr id="60" name="Rectangle 59">
            <a:extLst>
              <a:ext uri="{FF2B5EF4-FFF2-40B4-BE49-F238E27FC236}">
                <a16:creationId xmlns:a16="http://schemas.microsoft.com/office/drawing/2014/main" id="{BA41BF04-2312-9341-89AD-2116DF5A7A9A}"/>
              </a:ext>
            </a:extLst>
          </p:cNvPr>
          <p:cNvSpPr/>
          <p:nvPr/>
        </p:nvSpPr>
        <p:spPr>
          <a:xfrm>
            <a:off x="9081108" y="3994061"/>
            <a:ext cx="1902784" cy="367200"/>
          </a:xfrm>
          <a:prstGeom prst="rect">
            <a:avLst/>
          </a:prstGeom>
          <a:pattFill prst="dkUpDiag">
            <a:fgClr>
              <a:srgbClr val="7B34B4"/>
            </a:fgClr>
            <a:bgClr>
              <a:srgbClr val="5A248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R1 – WAVE 3</a:t>
            </a:r>
          </a:p>
        </p:txBody>
      </p:sp>
      <p:sp>
        <p:nvSpPr>
          <p:cNvPr id="61" name="TextBox 60">
            <a:extLst>
              <a:ext uri="{FF2B5EF4-FFF2-40B4-BE49-F238E27FC236}">
                <a16:creationId xmlns:a16="http://schemas.microsoft.com/office/drawing/2014/main" id="{566437EE-88AD-CF43-8625-912EF06A460A}"/>
              </a:ext>
            </a:extLst>
          </p:cNvPr>
          <p:cNvSpPr txBox="1"/>
          <p:nvPr/>
        </p:nvSpPr>
        <p:spPr>
          <a:xfrm>
            <a:off x="9738376" y="5450346"/>
            <a:ext cx="846188" cy="307777"/>
          </a:xfrm>
          <a:prstGeom prst="rect">
            <a:avLst/>
          </a:prstGeom>
          <a:noFill/>
        </p:spPr>
        <p:txBody>
          <a:bodyPr wrap="square" rtlCol="0">
            <a:spAutoFit/>
          </a:bodyPr>
          <a:lstStyle/>
          <a:p>
            <a:r>
              <a:rPr lang="en-GB" sz="700" b="1" spc="100" dirty="0">
                <a:solidFill>
                  <a:srgbClr val="ED614C"/>
                </a:solidFill>
                <a:latin typeface="Segoe UI Semibold" panose="020B0502040204020203" pitchFamily="34" charset="0"/>
                <a:cs typeface="Segoe UI Semibold" panose="020B0502040204020203" pitchFamily="34" charset="0"/>
              </a:rPr>
              <a:t>R1 / W2</a:t>
            </a:r>
          </a:p>
          <a:p>
            <a:r>
              <a:rPr lang="en-GB" sz="700" b="1" spc="100" dirty="0">
                <a:solidFill>
                  <a:srgbClr val="ED614C"/>
                </a:solidFill>
                <a:latin typeface="Segoe UI Semibold" panose="020B0502040204020203" pitchFamily="34" charset="0"/>
                <a:cs typeface="Segoe UI Semibold" panose="020B0502040204020203" pitchFamily="34" charset="0"/>
              </a:rPr>
              <a:t>GO-LIVE</a:t>
            </a:r>
          </a:p>
        </p:txBody>
      </p:sp>
      <p:cxnSp>
        <p:nvCxnSpPr>
          <p:cNvPr id="62" name="Straight Connector 61">
            <a:extLst>
              <a:ext uri="{FF2B5EF4-FFF2-40B4-BE49-F238E27FC236}">
                <a16:creationId xmlns:a16="http://schemas.microsoft.com/office/drawing/2014/main" id="{A2B7FA29-68F3-754D-BE0C-ED0DED580976}"/>
              </a:ext>
            </a:extLst>
          </p:cNvPr>
          <p:cNvCxnSpPr>
            <a:cxnSpLocks/>
          </p:cNvCxnSpPr>
          <p:nvPr/>
        </p:nvCxnSpPr>
        <p:spPr>
          <a:xfrm>
            <a:off x="9718498" y="1789043"/>
            <a:ext cx="0" cy="3907082"/>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63" name="Diamond 62">
            <a:extLst>
              <a:ext uri="{FF2B5EF4-FFF2-40B4-BE49-F238E27FC236}">
                <a16:creationId xmlns:a16="http://schemas.microsoft.com/office/drawing/2014/main" id="{32EE2143-8A48-6141-A8DD-178D8C1EC950}"/>
              </a:ext>
            </a:extLst>
          </p:cNvPr>
          <p:cNvSpPr>
            <a:spLocks noChangeAspect="1"/>
          </p:cNvSpPr>
          <p:nvPr/>
        </p:nvSpPr>
        <p:spPr>
          <a:xfrm>
            <a:off x="9653124"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75" name="Rectangle 74">
            <a:extLst>
              <a:ext uri="{FF2B5EF4-FFF2-40B4-BE49-F238E27FC236}">
                <a16:creationId xmlns:a16="http://schemas.microsoft.com/office/drawing/2014/main" id="{0E30FB58-DC0C-A845-9169-9C4C005266E4}"/>
              </a:ext>
            </a:extLst>
          </p:cNvPr>
          <p:cNvSpPr/>
          <p:nvPr/>
        </p:nvSpPr>
        <p:spPr>
          <a:xfrm>
            <a:off x="11029148" y="3994061"/>
            <a:ext cx="588991" cy="367200"/>
          </a:xfrm>
          <a:prstGeom prst="rect">
            <a:avLst/>
          </a:prstGeom>
          <a:pattFill prst="dkUpDiag">
            <a:fgClr>
              <a:srgbClr val="ED614C"/>
            </a:fgClr>
            <a:bgClr>
              <a:srgbClr val="A1423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UAT</a:t>
            </a:r>
          </a:p>
        </p:txBody>
      </p:sp>
      <p:sp>
        <p:nvSpPr>
          <p:cNvPr id="76" name="TextBox 75">
            <a:extLst>
              <a:ext uri="{FF2B5EF4-FFF2-40B4-BE49-F238E27FC236}">
                <a16:creationId xmlns:a16="http://schemas.microsoft.com/office/drawing/2014/main" id="{E436BF5E-B92A-AA45-8F3B-2428A71DA60B}"/>
              </a:ext>
            </a:extLst>
          </p:cNvPr>
          <p:cNvSpPr txBox="1"/>
          <p:nvPr/>
        </p:nvSpPr>
        <p:spPr>
          <a:xfrm>
            <a:off x="11684645" y="5450346"/>
            <a:ext cx="846188" cy="307777"/>
          </a:xfrm>
          <a:prstGeom prst="rect">
            <a:avLst/>
          </a:prstGeom>
          <a:noFill/>
        </p:spPr>
        <p:txBody>
          <a:bodyPr wrap="square" rtlCol="0">
            <a:spAutoFit/>
          </a:bodyPr>
          <a:lstStyle/>
          <a:p>
            <a:r>
              <a:rPr lang="en-GB" sz="700" b="1" spc="100" dirty="0">
                <a:solidFill>
                  <a:srgbClr val="ED614C"/>
                </a:solidFill>
                <a:latin typeface="Segoe UI Semibold" panose="020B0502040204020203" pitchFamily="34" charset="0"/>
                <a:cs typeface="Segoe UI Semibold" panose="020B0502040204020203" pitchFamily="34" charset="0"/>
              </a:rPr>
              <a:t>R1 / W3</a:t>
            </a:r>
          </a:p>
          <a:p>
            <a:r>
              <a:rPr lang="en-GB" sz="700" b="1" spc="100" dirty="0">
                <a:solidFill>
                  <a:srgbClr val="ED614C"/>
                </a:solidFill>
                <a:latin typeface="Segoe UI Semibold" panose="020B0502040204020203" pitchFamily="34" charset="0"/>
                <a:cs typeface="Segoe UI Semibold" panose="020B0502040204020203" pitchFamily="34" charset="0"/>
              </a:rPr>
              <a:t>GO-LIVE</a:t>
            </a:r>
          </a:p>
        </p:txBody>
      </p:sp>
      <p:cxnSp>
        <p:nvCxnSpPr>
          <p:cNvPr id="77" name="Straight Connector 76">
            <a:extLst>
              <a:ext uri="{FF2B5EF4-FFF2-40B4-BE49-F238E27FC236}">
                <a16:creationId xmlns:a16="http://schemas.microsoft.com/office/drawing/2014/main" id="{BA301C88-8555-B242-A8C7-4C60DF68AE42}"/>
              </a:ext>
            </a:extLst>
          </p:cNvPr>
          <p:cNvCxnSpPr>
            <a:cxnSpLocks/>
          </p:cNvCxnSpPr>
          <p:nvPr/>
        </p:nvCxnSpPr>
        <p:spPr>
          <a:xfrm>
            <a:off x="11670463" y="1789043"/>
            <a:ext cx="0" cy="3907082"/>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78" name="Diamond 77">
            <a:extLst>
              <a:ext uri="{FF2B5EF4-FFF2-40B4-BE49-F238E27FC236}">
                <a16:creationId xmlns:a16="http://schemas.microsoft.com/office/drawing/2014/main" id="{F7340CA9-4F9F-9949-9DD0-094F078CA13C}"/>
              </a:ext>
            </a:extLst>
          </p:cNvPr>
          <p:cNvSpPr>
            <a:spLocks noChangeAspect="1"/>
          </p:cNvSpPr>
          <p:nvPr/>
        </p:nvSpPr>
        <p:spPr>
          <a:xfrm>
            <a:off x="11605089"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79" name="TextBox 78">
            <a:extLst>
              <a:ext uri="{FF2B5EF4-FFF2-40B4-BE49-F238E27FC236}">
                <a16:creationId xmlns:a16="http://schemas.microsoft.com/office/drawing/2014/main" id="{94077424-B2C4-0E4D-A9AD-CD49E6FD2571}"/>
              </a:ext>
            </a:extLst>
          </p:cNvPr>
          <p:cNvSpPr txBox="1"/>
          <p:nvPr/>
        </p:nvSpPr>
        <p:spPr>
          <a:xfrm>
            <a:off x="6854874" y="5450346"/>
            <a:ext cx="846191" cy="415498"/>
          </a:xfrm>
          <a:prstGeom prst="rect">
            <a:avLst/>
          </a:prstGeom>
          <a:noFill/>
        </p:spPr>
        <p:txBody>
          <a:bodyPr wrap="square" rtlCol="0">
            <a:spAutoFit/>
          </a:bodyPr>
          <a:lstStyle/>
          <a:p>
            <a:pPr algn="r"/>
            <a:r>
              <a:rPr lang="en-GB" sz="700" b="1" spc="100" dirty="0">
                <a:solidFill>
                  <a:srgbClr val="FFC000"/>
                </a:solidFill>
                <a:latin typeface="Segoe UI Semibold" panose="020B0502040204020203" pitchFamily="34" charset="0"/>
                <a:cs typeface="Segoe UI Semibold" panose="020B0502040204020203" pitchFamily="34" charset="0"/>
              </a:rPr>
              <a:t>DEV COMLETE UAT START</a:t>
            </a:r>
          </a:p>
        </p:txBody>
      </p:sp>
      <p:cxnSp>
        <p:nvCxnSpPr>
          <p:cNvPr id="80" name="Straight Connector 79">
            <a:extLst>
              <a:ext uri="{FF2B5EF4-FFF2-40B4-BE49-F238E27FC236}">
                <a16:creationId xmlns:a16="http://schemas.microsoft.com/office/drawing/2014/main" id="{85953444-B107-F64E-8732-814CE8996E67}"/>
              </a:ext>
            </a:extLst>
          </p:cNvPr>
          <p:cNvCxnSpPr>
            <a:cxnSpLocks/>
          </p:cNvCxnSpPr>
          <p:nvPr/>
        </p:nvCxnSpPr>
        <p:spPr>
          <a:xfrm>
            <a:off x="7714318" y="1789043"/>
            <a:ext cx="0" cy="4022035"/>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81" name="Diamond 80">
            <a:extLst>
              <a:ext uri="{FF2B5EF4-FFF2-40B4-BE49-F238E27FC236}">
                <a16:creationId xmlns:a16="http://schemas.microsoft.com/office/drawing/2014/main" id="{1117DF65-4B3C-754B-B91F-6A93A351F771}"/>
              </a:ext>
            </a:extLst>
          </p:cNvPr>
          <p:cNvSpPr>
            <a:spLocks noChangeAspect="1"/>
          </p:cNvSpPr>
          <p:nvPr/>
        </p:nvSpPr>
        <p:spPr>
          <a:xfrm>
            <a:off x="7642318" y="1713062"/>
            <a:ext cx="144000" cy="144000"/>
          </a:xfrm>
          <a:prstGeom prst="diamond">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82" name="Rectangle 81">
            <a:extLst>
              <a:ext uri="{FF2B5EF4-FFF2-40B4-BE49-F238E27FC236}">
                <a16:creationId xmlns:a16="http://schemas.microsoft.com/office/drawing/2014/main" id="{3A99B922-A303-BF44-B9F3-B1FCEB546BD3}"/>
              </a:ext>
            </a:extLst>
          </p:cNvPr>
          <p:cNvSpPr/>
          <p:nvPr/>
        </p:nvSpPr>
        <p:spPr>
          <a:xfrm>
            <a:off x="10626957" y="6052457"/>
            <a:ext cx="1393372" cy="377372"/>
          </a:xfrm>
          <a:prstGeom prst="rect">
            <a:avLst/>
          </a:prstGeom>
          <a:solidFill>
            <a:srgbClr val="01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138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a:extLst>
              <a:ext uri="{FF2B5EF4-FFF2-40B4-BE49-F238E27FC236}">
                <a16:creationId xmlns:a16="http://schemas.microsoft.com/office/drawing/2014/main" id="{599C452D-99DB-D342-BF22-9E75EFBF671B}"/>
              </a:ext>
            </a:extLst>
          </p:cNvPr>
          <p:cNvGraphicFramePr>
            <a:graphicFrameLocks noGrp="1"/>
          </p:cNvGraphicFramePr>
          <p:nvPr>
            <p:extLst>
              <p:ext uri="{D42A27DB-BD31-4B8C-83A1-F6EECF244321}">
                <p14:modId xmlns:p14="http://schemas.microsoft.com/office/powerpoint/2010/main" val="1474779930"/>
              </p:ext>
            </p:extLst>
          </p:nvPr>
        </p:nvGraphicFramePr>
        <p:xfrm>
          <a:off x="485616" y="1039288"/>
          <a:ext cx="11534700" cy="4215200"/>
        </p:xfrm>
        <a:graphic>
          <a:graphicData uri="http://schemas.openxmlformats.org/drawingml/2006/table">
            <a:tbl>
              <a:tblPr firstRow="1" bandRow="1">
                <a:tableStyleId>{5C22544A-7EE6-4342-B048-85BDC9FD1C3A}</a:tableStyleId>
              </a:tblPr>
              <a:tblGrid>
                <a:gridCol w="461388">
                  <a:extLst>
                    <a:ext uri="{9D8B030D-6E8A-4147-A177-3AD203B41FA5}">
                      <a16:colId xmlns:a16="http://schemas.microsoft.com/office/drawing/2014/main" val="2940429183"/>
                    </a:ext>
                  </a:extLst>
                </a:gridCol>
                <a:gridCol w="461388">
                  <a:extLst>
                    <a:ext uri="{9D8B030D-6E8A-4147-A177-3AD203B41FA5}">
                      <a16:colId xmlns:a16="http://schemas.microsoft.com/office/drawing/2014/main" val="1520888500"/>
                    </a:ext>
                  </a:extLst>
                </a:gridCol>
                <a:gridCol w="461388">
                  <a:extLst>
                    <a:ext uri="{9D8B030D-6E8A-4147-A177-3AD203B41FA5}">
                      <a16:colId xmlns:a16="http://schemas.microsoft.com/office/drawing/2014/main" val="4042262455"/>
                    </a:ext>
                  </a:extLst>
                </a:gridCol>
                <a:gridCol w="461388">
                  <a:extLst>
                    <a:ext uri="{9D8B030D-6E8A-4147-A177-3AD203B41FA5}">
                      <a16:colId xmlns:a16="http://schemas.microsoft.com/office/drawing/2014/main" val="3228194487"/>
                    </a:ext>
                  </a:extLst>
                </a:gridCol>
                <a:gridCol w="461388">
                  <a:extLst>
                    <a:ext uri="{9D8B030D-6E8A-4147-A177-3AD203B41FA5}">
                      <a16:colId xmlns:a16="http://schemas.microsoft.com/office/drawing/2014/main" val="3755332144"/>
                    </a:ext>
                  </a:extLst>
                </a:gridCol>
                <a:gridCol w="461388">
                  <a:extLst>
                    <a:ext uri="{9D8B030D-6E8A-4147-A177-3AD203B41FA5}">
                      <a16:colId xmlns:a16="http://schemas.microsoft.com/office/drawing/2014/main" val="4143595261"/>
                    </a:ext>
                  </a:extLst>
                </a:gridCol>
                <a:gridCol w="461388">
                  <a:extLst>
                    <a:ext uri="{9D8B030D-6E8A-4147-A177-3AD203B41FA5}">
                      <a16:colId xmlns:a16="http://schemas.microsoft.com/office/drawing/2014/main" val="1531686300"/>
                    </a:ext>
                  </a:extLst>
                </a:gridCol>
                <a:gridCol w="461388">
                  <a:extLst>
                    <a:ext uri="{9D8B030D-6E8A-4147-A177-3AD203B41FA5}">
                      <a16:colId xmlns:a16="http://schemas.microsoft.com/office/drawing/2014/main" val="446014548"/>
                    </a:ext>
                  </a:extLst>
                </a:gridCol>
                <a:gridCol w="461388">
                  <a:extLst>
                    <a:ext uri="{9D8B030D-6E8A-4147-A177-3AD203B41FA5}">
                      <a16:colId xmlns:a16="http://schemas.microsoft.com/office/drawing/2014/main" val="1242085778"/>
                    </a:ext>
                  </a:extLst>
                </a:gridCol>
                <a:gridCol w="461388">
                  <a:extLst>
                    <a:ext uri="{9D8B030D-6E8A-4147-A177-3AD203B41FA5}">
                      <a16:colId xmlns:a16="http://schemas.microsoft.com/office/drawing/2014/main" val="1573864003"/>
                    </a:ext>
                  </a:extLst>
                </a:gridCol>
                <a:gridCol w="461388">
                  <a:extLst>
                    <a:ext uri="{9D8B030D-6E8A-4147-A177-3AD203B41FA5}">
                      <a16:colId xmlns:a16="http://schemas.microsoft.com/office/drawing/2014/main" val="2136304261"/>
                    </a:ext>
                  </a:extLst>
                </a:gridCol>
                <a:gridCol w="461388">
                  <a:extLst>
                    <a:ext uri="{9D8B030D-6E8A-4147-A177-3AD203B41FA5}">
                      <a16:colId xmlns:a16="http://schemas.microsoft.com/office/drawing/2014/main" val="2657354408"/>
                    </a:ext>
                  </a:extLst>
                </a:gridCol>
                <a:gridCol w="461388">
                  <a:extLst>
                    <a:ext uri="{9D8B030D-6E8A-4147-A177-3AD203B41FA5}">
                      <a16:colId xmlns:a16="http://schemas.microsoft.com/office/drawing/2014/main" val="1833924576"/>
                    </a:ext>
                  </a:extLst>
                </a:gridCol>
                <a:gridCol w="461388">
                  <a:extLst>
                    <a:ext uri="{9D8B030D-6E8A-4147-A177-3AD203B41FA5}">
                      <a16:colId xmlns:a16="http://schemas.microsoft.com/office/drawing/2014/main" val="2805917148"/>
                    </a:ext>
                  </a:extLst>
                </a:gridCol>
                <a:gridCol w="461388">
                  <a:extLst>
                    <a:ext uri="{9D8B030D-6E8A-4147-A177-3AD203B41FA5}">
                      <a16:colId xmlns:a16="http://schemas.microsoft.com/office/drawing/2014/main" val="2194149956"/>
                    </a:ext>
                  </a:extLst>
                </a:gridCol>
                <a:gridCol w="461388">
                  <a:extLst>
                    <a:ext uri="{9D8B030D-6E8A-4147-A177-3AD203B41FA5}">
                      <a16:colId xmlns:a16="http://schemas.microsoft.com/office/drawing/2014/main" val="2627096978"/>
                    </a:ext>
                  </a:extLst>
                </a:gridCol>
                <a:gridCol w="461388">
                  <a:extLst>
                    <a:ext uri="{9D8B030D-6E8A-4147-A177-3AD203B41FA5}">
                      <a16:colId xmlns:a16="http://schemas.microsoft.com/office/drawing/2014/main" val="1945226697"/>
                    </a:ext>
                  </a:extLst>
                </a:gridCol>
                <a:gridCol w="461388">
                  <a:extLst>
                    <a:ext uri="{9D8B030D-6E8A-4147-A177-3AD203B41FA5}">
                      <a16:colId xmlns:a16="http://schemas.microsoft.com/office/drawing/2014/main" val="3967532924"/>
                    </a:ext>
                  </a:extLst>
                </a:gridCol>
                <a:gridCol w="461388">
                  <a:extLst>
                    <a:ext uri="{9D8B030D-6E8A-4147-A177-3AD203B41FA5}">
                      <a16:colId xmlns:a16="http://schemas.microsoft.com/office/drawing/2014/main" val="2085601033"/>
                    </a:ext>
                  </a:extLst>
                </a:gridCol>
                <a:gridCol w="461388">
                  <a:extLst>
                    <a:ext uri="{9D8B030D-6E8A-4147-A177-3AD203B41FA5}">
                      <a16:colId xmlns:a16="http://schemas.microsoft.com/office/drawing/2014/main" val="3512805188"/>
                    </a:ext>
                  </a:extLst>
                </a:gridCol>
                <a:gridCol w="461388">
                  <a:extLst>
                    <a:ext uri="{9D8B030D-6E8A-4147-A177-3AD203B41FA5}">
                      <a16:colId xmlns:a16="http://schemas.microsoft.com/office/drawing/2014/main" val="4115572655"/>
                    </a:ext>
                  </a:extLst>
                </a:gridCol>
                <a:gridCol w="461388">
                  <a:extLst>
                    <a:ext uri="{9D8B030D-6E8A-4147-A177-3AD203B41FA5}">
                      <a16:colId xmlns:a16="http://schemas.microsoft.com/office/drawing/2014/main" val="318965397"/>
                    </a:ext>
                  </a:extLst>
                </a:gridCol>
                <a:gridCol w="461388">
                  <a:extLst>
                    <a:ext uri="{9D8B030D-6E8A-4147-A177-3AD203B41FA5}">
                      <a16:colId xmlns:a16="http://schemas.microsoft.com/office/drawing/2014/main" val="2113874899"/>
                    </a:ext>
                  </a:extLst>
                </a:gridCol>
                <a:gridCol w="461388">
                  <a:extLst>
                    <a:ext uri="{9D8B030D-6E8A-4147-A177-3AD203B41FA5}">
                      <a16:colId xmlns:a16="http://schemas.microsoft.com/office/drawing/2014/main" val="2110387484"/>
                    </a:ext>
                  </a:extLst>
                </a:gridCol>
                <a:gridCol w="461388">
                  <a:extLst>
                    <a:ext uri="{9D8B030D-6E8A-4147-A177-3AD203B41FA5}">
                      <a16:colId xmlns:a16="http://schemas.microsoft.com/office/drawing/2014/main" val="4014768687"/>
                    </a:ext>
                  </a:extLst>
                </a:gridCol>
              </a:tblGrid>
              <a:tr h="276073">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JANUARY</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FEBRUARY</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solidFill>
                      <a:srgbClr val="001D4A"/>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MARCH</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APRIL</a:t>
                      </a:r>
                    </a:p>
                  </a:txBody>
                  <a:tcPr marL="96320" marR="96320" marT="48160" marB="48160" anchor="ctr">
                    <a:lnL w="12700" cap="flat" cmpd="sng" algn="ctr">
                      <a:solidFill>
                        <a:schemeClr val="bg1"/>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MAY</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i="0" spc="100" baseline="0" dirty="0">
                          <a:latin typeface="Segoe UI Semibold" panose="020B0502040204020203" pitchFamily="34" charset="0"/>
                          <a:ea typeface="Calibri" charset="0"/>
                          <a:cs typeface="Segoe UI Semibold" panose="020B0502040204020203" pitchFamily="34" charset="0"/>
                        </a:rPr>
                        <a:t>JUNE</a:t>
                      </a: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b="1" i="0" spc="100" baseline="0" dirty="0">
                        <a:latin typeface="Segoe UI Semibold" panose="020B0502040204020203" pitchFamily="34" charset="0"/>
                        <a:ea typeface="Calibri" charset="0"/>
                        <a:cs typeface="Segoe UI Semibold" panose="020B0502040204020203" pitchFamily="34" charset="0"/>
                      </a:endParaRPr>
                    </a:p>
                  </a:txBody>
                  <a:tcPr marL="96320" marR="96320" marT="48160" marB="4816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225C"/>
                    </a:solidFill>
                  </a:tcPr>
                </a:tc>
                <a:extLst>
                  <a:ext uri="{0D108BD9-81ED-4DB2-BD59-A6C34878D82A}">
                    <a16:rowId xmlns:a16="http://schemas.microsoft.com/office/drawing/2014/main" val="10000"/>
                  </a:ext>
                </a:extLst>
              </a:tr>
              <a:tr h="186743">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04</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11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 18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a:solidFill>
                            <a:schemeClr val="bg1"/>
                          </a:solidFill>
                          <a:latin typeface="Segoe UI Semibold" panose="020B0502040204020203" pitchFamily="34" charset="0"/>
                          <a:ea typeface="Calibri" charset="0"/>
                          <a:cs typeface="Segoe UI Semibold" panose="020B0502040204020203" pitchFamily="34" charset="0"/>
                        </a:rPr>
                        <a:t>W/C25</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15</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22</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15</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22</a:t>
                      </a:r>
                    </a:p>
                  </a:txBody>
                  <a:tcPr marL="0" marR="0" marT="0" marB="0" anchor="ctr">
                    <a:lnL w="12700" cap="flat" cmpd="sng" algn="ctr">
                      <a:solidFill>
                        <a:srgbClr val="001D4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r>
                        <a:rPr lang="en-US" sz="600" b="1" i="0" dirty="0">
                          <a:solidFill>
                            <a:schemeClr val="bg1"/>
                          </a:solidFill>
                          <a:latin typeface="Segoe UI Semibold" panose="020B0502040204020203" pitchFamily="34" charset="0"/>
                          <a:ea typeface="Calibri" charset="0"/>
                          <a:cs typeface="Segoe UI Semibold" panose="020B0502040204020203" pitchFamily="34" charset="0"/>
                        </a:rPr>
                        <a:t>W/C 5</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12</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19</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26</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3</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10</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17</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24</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31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7</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14</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21</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Segoe UI Semibold" panose="020B0502040204020203" pitchFamily="34" charset="0"/>
                          <a:ea typeface="Calibri" charset="0"/>
                          <a:cs typeface="Segoe UI Semibold" panose="020B0502040204020203" pitchFamily="34" charset="0"/>
                        </a:rPr>
                        <a:t>W/C 28</a:t>
                      </a:r>
                    </a:p>
                  </a:txBody>
                  <a:tcPr marL="0" marR="0" marT="0" marB="0" anchor="ctr">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extLst>
                  <a:ext uri="{0D108BD9-81ED-4DB2-BD59-A6C34878D82A}">
                    <a16:rowId xmlns:a16="http://schemas.microsoft.com/office/drawing/2014/main" val="10001"/>
                  </a:ext>
                </a:extLst>
              </a:tr>
              <a:tr h="3752384">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chemeClr val="bg1"/>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tc>
                  <a:txBody>
                    <a:bodyPr/>
                    <a:lstStyle/>
                    <a:p>
                      <a:pPr algn="ctr"/>
                      <a:endParaRPr lang="en-US" sz="700" b="1" dirty="0">
                        <a:solidFill>
                          <a:schemeClr val="bg1">
                            <a:lumMod val="50000"/>
                          </a:schemeClr>
                        </a:solidFill>
                        <a:latin typeface="Calibri" charset="0"/>
                        <a:ea typeface="Calibri" charset="0"/>
                        <a:cs typeface="Calibri" charset="0"/>
                      </a:endParaRPr>
                    </a:p>
                  </a:txBody>
                  <a:tcPr marL="96320" marR="96320" marT="48160" marB="48160">
                    <a:lnL w="12700" cap="flat" cmpd="sng" algn="ctr">
                      <a:solidFill>
                        <a:srgbClr val="001D4A"/>
                      </a:solidFill>
                      <a:prstDash val="solid"/>
                      <a:round/>
                      <a:headEnd type="none" w="med" len="med"/>
                      <a:tailEnd type="none" w="med" len="med"/>
                    </a:lnL>
                    <a:lnR w="12700" cap="flat" cmpd="sng" algn="ctr">
                      <a:solidFill>
                        <a:srgbClr val="001D4A"/>
                      </a:solidFill>
                      <a:prstDash val="solid"/>
                      <a:round/>
                      <a:headEnd type="none" w="med" len="med"/>
                      <a:tailEnd type="none" w="med" len="med"/>
                    </a:lnR>
                    <a:lnT w="12700" cap="flat" cmpd="sng" algn="ctr">
                      <a:solidFill>
                        <a:srgbClr val="001D4A"/>
                      </a:solidFill>
                      <a:prstDash val="solid"/>
                      <a:round/>
                      <a:headEnd type="none" w="med" len="med"/>
                      <a:tailEnd type="none" w="med" len="med"/>
                    </a:lnT>
                    <a:lnB w="12700" cap="flat" cmpd="sng" algn="ctr">
                      <a:solidFill>
                        <a:srgbClr val="001D4A"/>
                      </a:solidFill>
                      <a:prstDash val="solid"/>
                      <a:round/>
                      <a:headEnd type="none" w="med" len="med"/>
                      <a:tailEnd type="none" w="med" len="med"/>
                    </a:lnB>
                    <a:solidFill>
                      <a:srgbClr val="001F54"/>
                    </a:solidFill>
                  </a:tcPr>
                </a:tc>
                <a:extLst>
                  <a:ext uri="{0D108BD9-81ED-4DB2-BD59-A6C34878D82A}">
                    <a16:rowId xmlns:a16="http://schemas.microsoft.com/office/drawing/2014/main" val="10002"/>
                  </a:ext>
                </a:extLst>
              </a:tr>
            </a:tbl>
          </a:graphicData>
        </a:graphic>
      </p:graphicFrame>
      <p:sp>
        <p:nvSpPr>
          <p:cNvPr id="2" name="Text Placeholder 1">
            <a:extLst>
              <a:ext uri="{FF2B5EF4-FFF2-40B4-BE49-F238E27FC236}">
                <a16:creationId xmlns:a16="http://schemas.microsoft.com/office/drawing/2014/main" id="{CCF7B104-BEFF-3444-98C1-7262AF5E1235}"/>
              </a:ext>
            </a:extLst>
          </p:cNvPr>
          <p:cNvSpPr>
            <a:spLocks noGrp="1"/>
          </p:cNvSpPr>
          <p:nvPr>
            <p:ph type="body" sz="quarter" idx="10"/>
          </p:nvPr>
        </p:nvSpPr>
        <p:spPr>
          <a:xfrm>
            <a:off x="364409" y="357937"/>
            <a:ext cx="2769490" cy="328613"/>
          </a:xfrm>
        </p:spPr>
        <p:txBody>
          <a:bodyPr>
            <a:normAutofit fontScale="92500" lnSpcReduction="10000"/>
          </a:bodyPr>
          <a:lstStyle/>
          <a:p>
            <a:r>
              <a:rPr lang="en-US" b="0" dirty="0"/>
              <a:t>Overall Delivery Plan</a:t>
            </a:r>
          </a:p>
        </p:txBody>
      </p:sp>
      <p:sp>
        <p:nvSpPr>
          <p:cNvPr id="19" name="Rectangle 18">
            <a:extLst>
              <a:ext uri="{FF2B5EF4-FFF2-40B4-BE49-F238E27FC236}">
                <a16:creationId xmlns:a16="http://schemas.microsoft.com/office/drawing/2014/main" id="{855A3FC2-6F3F-E442-8610-7B9D3ECB1027}"/>
              </a:ext>
            </a:extLst>
          </p:cNvPr>
          <p:cNvSpPr/>
          <p:nvPr/>
        </p:nvSpPr>
        <p:spPr>
          <a:xfrm>
            <a:off x="485616" y="2808123"/>
            <a:ext cx="2090568" cy="202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DIGITAL WORKSPACE DEVELOPMENT</a:t>
            </a:r>
          </a:p>
        </p:txBody>
      </p:sp>
      <p:sp>
        <p:nvSpPr>
          <p:cNvPr id="3" name="TextBox 2">
            <a:extLst>
              <a:ext uri="{FF2B5EF4-FFF2-40B4-BE49-F238E27FC236}">
                <a16:creationId xmlns:a16="http://schemas.microsoft.com/office/drawing/2014/main" id="{7B92B44E-5289-9849-8220-B81069360761}"/>
              </a:ext>
            </a:extLst>
          </p:cNvPr>
          <p:cNvSpPr txBox="1"/>
          <p:nvPr/>
        </p:nvSpPr>
        <p:spPr>
          <a:xfrm>
            <a:off x="8957733" y="177800"/>
            <a:ext cx="0" cy="0"/>
          </a:xfrm>
          <a:prstGeom prst="rect">
            <a:avLst/>
          </a:prstGeom>
        </p:spPr>
        <p:txBody>
          <a:bodyPr vert="horz" wrap="none" lIns="91440" tIns="45720" rIns="91440" bIns="45720" rtlCol="0" anchor="t">
            <a:normAutofit fontScale="25000" lnSpcReduction="20000"/>
          </a:bodyPr>
          <a:lstStyle/>
          <a:p>
            <a:pPr algn="l"/>
            <a:endParaRPr lang="en-US"/>
          </a:p>
        </p:txBody>
      </p:sp>
      <p:sp>
        <p:nvSpPr>
          <p:cNvPr id="40" name="Rectangle 39">
            <a:extLst>
              <a:ext uri="{FF2B5EF4-FFF2-40B4-BE49-F238E27FC236}">
                <a16:creationId xmlns:a16="http://schemas.microsoft.com/office/drawing/2014/main" id="{71FF4642-D8C2-3E4B-B38C-5E8C35372221}"/>
              </a:ext>
            </a:extLst>
          </p:cNvPr>
          <p:cNvSpPr/>
          <p:nvPr/>
        </p:nvSpPr>
        <p:spPr>
          <a:xfrm>
            <a:off x="4723070" y="3080175"/>
            <a:ext cx="776250" cy="367200"/>
          </a:xfrm>
          <a:prstGeom prst="rect">
            <a:avLst/>
          </a:prstGeom>
          <a:pattFill prst="dkUpDiag">
            <a:fgClr>
              <a:srgbClr val="ED614C"/>
            </a:fgClr>
            <a:bgClr>
              <a:srgbClr val="A1423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UAT</a:t>
            </a:r>
          </a:p>
        </p:txBody>
      </p:sp>
      <p:sp>
        <p:nvSpPr>
          <p:cNvPr id="69" name="TextBox 68">
            <a:extLst>
              <a:ext uri="{FF2B5EF4-FFF2-40B4-BE49-F238E27FC236}">
                <a16:creationId xmlns:a16="http://schemas.microsoft.com/office/drawing/2014/main" id="{CA1BAEA7-927F-8F44-A7DC-E4397E147C54}"/>
              </a:ext>
            </a:extLst>
          </p:cNvPr>
          <p:cNvSpPr txBox="1"/>
          <p:nvPr/>
        </p:nvSpPr>
        <p:spPr>
          <a:xfrm>
            <a:off x="5584573" y="5450346"/>
            <a:ext cx="975301" cy="307777"/>
          </a:xfrm>
          <a:prstGeom prst="rect">
            <a:avLst/>
          </a:prstGeom>
          <a:noFill/>
        </p:spPr>
        <p:txBody>
          <a:bodyPr wrap="square" rtlCol="0">
            <a:spAutoFit/>
          </a:bodyPr>
          <a:lstStyle/>
          <a:p>
            <a:r>
              <a:rPr lang="en-GB" sz="700" b="1" spc="100" dirty="0">
                <a:solidFill>
                  <a:srgbClr val="ED614C"/>
                </a:solidFill>
                <a:latin typeface="Segoe UI Semibold" panose="020B0502040204020203" pitchFamily="34" charset="0"/>
                <a:cs typeface="Segoe UI Semibold" panose="020B0502040204020203" pitchFamily="34" charset="0"/>
              </a:rPr>
              <a:t>RELEASE ONE</a:t>
            </a:r>
          </a:p>
          <a:p>
            <a:r>
              <a:rPr lang="en-GB" sz="700" b="1" spc="100" dirty="0">
                <a:solidFill>
                  <a:srgbClr val="ED614C"/>
                </a:solidFill>
                <a:latin typeface="Segoe UI Semibold" panose="020B0502040204020203" pitchFamily="34" charset="0"/>
                <a:cs typeface="Segoe UI Semibold" panose="020B0502040204020203" pitchFamily="34" charset="0"/>
              </a:rPr>
              <a:t>GO-LIVE</a:t>
            </a:r>
          </a:p>
        </p:txBody>
      </p:sp>
      <p:cxnSp>
        <p:nvCxnSpPr>
          <p:cNvPr id="70" name="Straight Connector 69">
            <a:extLst>
              <a:ext uri="{FF2B5EF4-FFF2-40B4-BE49-F238E27FC236}">
                <a16:creationId xmlns:a16="http://schemas.microsoft.com/office/drawing/2014/main" id="{E604D3D5-5C3D-0D42-A3EB-59C71395A255}"/>
              </a:ext>
            </a:extLst>
          </p:cNvPr>
          <p:cNvCxnSpPr>
            <a:cxnSpLocks/>
          </p:cNvCxnSpPr>
          <p:nvPr/>
        </p:nvCxnSpPr>
        <p:spPr>
          <a:xfrm>
            <a:off x="5564696" y="1789043"/>
            <a:ext cx="0" cy="3907082"/>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74" name="Diamond 73">
            <a:extLst>
              <a:ext uri="{FF2B5EF4-FFF2-40B4-BE49-F238E27FC236}">
                <a16:creationId xmlns:a16="http://schemas.microsoft.com/office/drawing/2014/main" id="{CBD0DEFE-3A95-134E-9B02-E2BE9EF712BD}"/>
              </a:ext>
            </a:extLst>
          </p:cNvPr>
          <p:cNvSpPr>
            <a:spLocks noChangeAspect="1"/>
          </p:cNvSpPr>
          <p:nvPr/>
        </p:nvSpPr>
        <p:spPr>
          <a:xfrm>
            <a:off x="5499322"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30" name="Rectangle 29">
            <a:extLst>
              <a:ext uri="{FF2B5EF4-FFF2-40B4-BE49-F238E27FC236}">
                <a16:creationId xmlns:a16="http://schemas.microsoft.com/office/drawing/2014/main" id="{DCA3B012-6B61-8940-88DB-C0E6BDF43B77}"/>
              </a:ext>
            </a:extLst>
          </p:cNvPr>
          <p:cNvSpPr/>
          <p:nvPr/>
        </p:nvSpPr>
        <p:spPr>
          <a:xfrm>
            <a:off x="565324" y="3080175"/>
            <a:ext cx="3992281" cy="367200"/>
          </a:xfrm>
          <a:prstGeom prst="rect">
            <a:avLst/>
          </a:prstGeom>
          <a:pattFill prst="dkUpDiag">
            <a:fgClr>
              <a:srgbClr val="7B34B4"/>
            </a:fgClr>
            <a:bgClr>
              <a:srgbClr val="5A248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RELEASE ONE</a:t>
            </a:r>
          </a:p>
        </p:txBody>
      </p:sp>
      <p:sp>
        <p:nvSpPr>
          <p:cNvPr id="60" name="Rectangle 59">
            <a:extLst>
              <a:ext uri="{FF2B5EF4-FFF2-40B4-BE49-F238E27FC236}">
                <a16:creationId xmlns:a16="http://schemas.microsoft.com/office/drawing/2014/main" id="{BA41BF04-2312-9341-89AD-2116DF5A7A9A}"/>
              </a:ext>
            </a:extLst>
          </p:cNvPr>
          <p:cNvSpPr/>
          <p:nvPr/>
        </p:nvSpPr>
        <p:spPr>
          <a:xfrm>
            <a:off x="6096000" y="3080175"/>
            <a:ext cx="2653238" cy="367200"/>
          </a:xfrm>
          <a:prstGeom prst="rect">
            <a:avLst/>
          </a:prstGeom>
          <a:pattFill prst="dkUpDiag">
            <a:fgClr>
              <a:srgbClr val="7B34B4"/>
            </a:fgClr>
            <a:bgClr>
              <a:srgbClr val="5A248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RELEASE TWO</a:t>
            </a:r>
          </a:p>
        </p:txBody>
      </p:sp>
      <p:sp>
        <p:nvSpPr>
          <p:cNvPr id="79" name="TextBox 78">
            <a:extLst>
              <a:ext uri="{FF2B5EF4-FFF2-40B4-BE49-F238E27FC236}">
                <a16:creationId xmlns:a16="http://schemas.microsoft.com/office/drawing/2014/main" id="{94077424-B2C4-0E4D-A9AD-CD49E6FD2571}"/>
              </a:ext>
            </a:extLst>
          </p:cNvPr>
          <p:cNvSpPr txBox="1"/>
          <p:nvPr/>
        </p:nvSpPr>
        <p:spPr>
          <a:xfrm>
            <a:off x="3780894" y="5450346"/>
            <a:ext cx="846191" cy="415498"/>
          </a:xfrm>
          <a:prstGeom prst="rect">
            <a:avLst/>
          </a:prstGeom>
          <a:noFill/>
        </p:spPr>
        <p:txBody>
          <a:bodyPr wrap="square" rtlCol="0">
            <a:spAutoFit/>
          </a:bodyPr>
          <a:lstStyle/>
          <a:p>
            <a:pPr algn="r"/>
            <a:r>
              <a:rPr lang="en-GB" sz="700" b="1" spc="100" dirty="0">
                <a:solidFill>
                  <a:srgbClr val="FFC000"/>
                </a:solidFill>
                <a:latin typeface="Segoe UI Semibold" panose="020B0502040204020203" pitchFamily="34" charset="0"/>
                <a:cs typeface="Segoe UI Semibold" panose="020B0502040204020203" pitchFamily="34" charset="0"/>
              </a:rPr>
              <a:t>DEV COMLETE UAT START</a:t>
            </a:r>
          </a:p>
        </p:txBody>
      </p:sp>
      <p:cxnSp>
        <p:nvCxnSpPr>
          <p:cNvPr id="80" name="Straight Connector 79">
            <a:extLst>
              <a:ext uri="{FF2B5EF4-FFF2-40B4-BE49-F238E27FC236}">
                <a16:creationId xmlns:a16="http://schemas.microsoft.com/office/drawing/2014/main" id="{85953444-B107-F64E-8732-814CE8996E67}"/>
              </a:ext>
            </a:extLst>
          </p:cNvPr>
          <p:cNvCxnSpPr>
            <a:cxnSpLocks/>
          </p:cNvCxnSpPr>
          <p:nvPr/>
        </p:nvCxnSpPr>
        <p:spPr>
          <a:xfrm>
            <a:off x="4640338" y="1789043"/>
            <a:ext cx="0" cy="4022035"/>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81" name="Diamond 80">
            <a:extLst>
              <a:ext uri="{FF2B5EF4-FFF2-40B4-BE49-F238E27FC236}">
                <a16:creationId xmlns:a16="http://schemas.microsoft.com/office/drawing/2014/main" id="{1117DF65-4B3C-754B-B91F-6A93A351F771}"/>
              </a:ext>
            </a:extLst>
          </p:cNvPr>
          <p:cNvSpPr>
            <a:spLocks noChangeAspect="1"/>
          </p:cNvSpPr>
          <p:nvPr/>
        </p:nvSpPr>
        <p:spPr>
          <a:xfrm>
            <a:off x="4568338" y="1713062"/>
            <a:ext cx="144000" cy="144000"/>
          </a:xfrm>
          <a:prstGeom prst="diamond">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82" name="Rectangle 81">
            <a:extLst>
              <a:ext uri="{FF2B5EF4-FFF2-40B4-BE49-F238E27FC236}">
                <a16:creationId xmlns:a16="http://schemas.microsoft.com/office/drawing/2014/main" id="{3A99B922-A303-BF44-B9F3-B1FCEB546BD3}"/>
              </a:ext>
            </a:extLst>
          </p:cNvPr>
          <p:cNvSpPr/>
          <p:nvPr/>
        </p:nvSpPr>
        <p:spPr>
          <a:xfrm>
            <a:off x="10626957" y="6052457"/>
            <a:ext cx="1393372" cy="377372"/>
          </a:xfrm>
          <a:prstGeom prst="rect">
            <a:avLst/>
          </a:prstGeom>
          <a:solidFill>
            <a:srgbClr val="01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406305F-C64D-4A48-837F-4B9BC15711BD}"/>
              </a:ext>
            </a:extLst>
          </p:cNvPr>
          <p:cNvSpPr/>
          <p:nvPr/>
        </p:nvSpPr>
        <p:spPr>
          <a:xfrm>
            <a:off x="8880308" y="3082420"/>
            <a:ext cx="776250" cy="367200"/>
          </a:xfrm>
          <a:prstGeom prst="rect">
            <a:avLst/>
          </a:prstGeom>
          <a:pattFill prst="dkUpDiag">
            <a:fgClr>
              <a:srgbClr val="ED614C"/>
            </a:fgClr>
            <a:bgClr>
              <a:srgbClr val="A1423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GB" sz="700" b="1" spc="100" dirty="0">
                <a:latin typeface="Segoe UI Semibold" panose="020B0502040204020203" pitchFamily="34" charset="0"/>
                <a:cs typeface="Segoe UI Semibold" panose="020B0502040204020203" pitchFamily="34" charset="0"/>
              </a:rPr>
              <a:t>UAT</a:t>
            </a:r>
          </a:p>
        </p:txBody>
      </p:sp>
      <p:sp>
        <p:nvSpPr>
          <p:cNvPr id="37" name="TextBox 36">
            <a:extLst>
              <a:ext uri="{FF2B5EF4-FFF2-40B4-BE49-F238E27FC236}">
                <a16:creationId xmlns:a16="http://schemas.microsoft.com/office/drawing/2014/main" id="{2597621F-9097-7944-89B3-BFE2794C4EC2}"/>
              </a:ext>
            </a:extLst>
          </p:cNvPr>
          <p:cNvSpPr txBox="1"/>
          <p:nvPr/>
        </p:nvSpPr>
        <p:spPr>
          <a:xfrm>
            <a:off x="9749068" y="5450346"/>
            <a:ext cx="975301" cy="307777"/>
          </a:xfrm>
          <a:prstGeom prst="rect">
            <a:avLst/>
          </a:prstGeom>
          <a:noFill/>
        </p:spPr>
        <p:txBody>
          <a:bodyPr wrap="square" rtlCol="0">
            <a:spAutoFit/>
          </a:bodyPr>
          <a:lstStyle/>
          <a:p>
            <a:r>
              <a:rPr lang="en-GB" sz="700" b="1" spc="100" dirty="0">
                <a:solidFill>
                  <a:srgbClr val="ED614C"/>
                </a:solidFill>
                <a:latin typeface="Segoe UI Semibold" panose="020B0502040204020203" pitchFamily="34" charset="0"/>
                <a:cs typeface="Segoe UI Semibold" panose="020B0502040204020203" pitchFamily="34" charset="0"/>
              </a:rPr>
              <a:t>RELEASE TWO</a:t>
            </a:r>
          </a:p>
          <a:p>
            <a:r>
              <a:rPr lang="en-GB" sz="700" b="1" spc="100" dirty="0">
                <a:solidFill>
                  <a:srgbClr val="ED614C"/>
                </a:solidFill>
                <a:latin typeface="Segoe UI Semibold" panose="020B0502040204020203" pitchFamily="34" charset="0"/>
                <a:cs typeface="Segoe UI Semibold" panose="020B0502040204020203" pitchFamily="34" charset="0"/>
              </a:rPr>
              <a:t>GO-LIVE</a:t>
            </a:r>
          </a:p>
        </p:txBody>
      </p:sp>
      <p:cxnSp>
        <p:nvCxnSpPr>
          <p:cNvPr id="38" name="Straight Connector 37">
            <a:extLst>
              <a:ext uri="{FF2B5EF4-FFF2-40B4-BE49-F238E27FC236}">
                <a16:creationId xmlns:a16="http://schemas.microsoft.com/office/drawing/2014/main" id="{CB34426E-5347-BF4D-855B-83AFA830C9B6}"/>
              </a:ext>
            </a:extLst>
          </p:cNvPr>
          <p:cNvCxnSpPr>
            <a:cxnSpLocks/>
          </p:cNvCxnSpPr>
          <p:nvPr/>
        </p:nvCxnSpPr>
        <p:spPr>
          <a:xfrm>
            <a:off x="9729191" y="1789043"/>
            <a:ext cx="0" cy="3907082"/>
          </a:xfrm>
          <a:prstGeom prst="line">
            <a:avLst/>
          </a:prstGeom>
          <a:ln w="19050" cap="rnd">
            <a:solidFill>
              <a:srgbClr val="ED614C"/>
            </a:solidFill>
            <a:prstDash val="sysDot"/>
          </a:ln>
        </p:spPr>
        <p:style>
          <a:lnRef idx="1">
            <a:schemeClr val="accent1"/>
          </a:lnRef>
          <a:fillRef idx="0">
            <a:schemeClr val="accent1"/>
          </a:fillRef>
          <a:effectRef idx="0">
            <a:schemeClr val="accent1"/>
          </a:effectRef>
          <a:fontRef idx="minor">
            <a:schemeClr val="tx1"/>
          </a:fontRef>
        </p:style>
      </p:cxnSp>
      <p:sp>
        <p:nvSpPr>
          <p:cNvPr id="41" name="Diamond 40">
            <a:extLst>
              <a:ext uri="{FF2B5EF4-FFF2-40B4-BE49-F238E27FC236}">
                <a16:creationId xmlns:a16="http://schemas.microsoft.com/office/drawing/2014/main" id="{FA4DC948-1700-F84D-BC5A-AE90C298F864}"/>
              </a:ext>
            </a:extLst>
          </p:cNvPr>
          <p:cNvSpPr>
            <a:spLocks noChangeAspect="1"/>
          </p:cNvSpPr>
          <p:nvPr/>
        </p:nvSpPr>
        <p:spPr>
          <a:xfrm>
            <a:off x="9663817" y="1713062"/>
            <a:ext cx="144000" cy="144000"/>
          </a:xfrm>
          <a:prstGeom prst="diamond">
            <a:avLst/>
          </a:prstGeom>
          <a:solidFill>
            <a:srgbClr val="ED614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
        <p:nvSpPr>
          <p:cNvPr id="51" name="TextBox 50">
            <a:extLst>
              <a:ext uri="{FF2B5EF4-FFF2-40B4-BE49-F238E27FC236}">
                <a16:creationId xmlns:a16="http://schemas.microsoft.com/office/drawing/2014/main" id="{76905B8F-CE70-A240-9054-90B29E60DB86}"/>
              </a:ext>
            </a:extLst>
          </p:cNvPr>
          <p:cNvSpPr txBox="1"/>
          <p:nvPr/>
        </p:nvSpPr>
        <p:spPr>
          <a:xfrm>
            <a:off x="7945389" y="5450346"/>
            <a:ext cx="846191" cy="415498"/>
          </a:xfrm>
          <a:prstGeom prst="rect">
            <a:avLst/>
          </a:prstGeom>
          <a:noFill/>
        </p:spPr>
        <p:txBody>
          <a:bodyPr wrap="square" rtlCol="0">
            <a:spAutoFit/>
          </a:bodyPr>
          <a:lstStyle/>
          <a:p>
            <a:pPr algn="r"/>
            <a:r>
              <a:rPr lang="en-GB" sz="700" b="1" spc="100" dirty="0">
                <a:solidFill>
                  <a:srgbClr val="FFC000"/>
                </a:solidFill>
                <a:latin typeface="Segoe UI Semibold" panose="020B0502040204020203" pitchFamily="34" charset="0"/>
                <a:cs typeface="Segoe UI Semibold" panose="020B0502040204020203" pitchFamily="34" charset="0"/>
              </a:rPr>
              <a:t>DEV COMLETE UAT START</a:t>
            </a:r>
          </a:p>
        </p:txBody>
      </p:sp>
      <p:cxnSp>
        <p:nvCxnSpPr>
          <p:cNvPr id="53" name="Straight Connector 52">
            <a:extLst>
              <a:ext uri="{FF2B5EF4-FFF2-40B4-BE49-F238E27FC236}">
                <a16:creationId xmlns:a16="http://schemas.microsoft.com/office/drawing/2014/main" id="{EDCE964F-0BA5-CA49-9BD5-BFB5C47429DD}"/>
              </a:ext>
            </a:extLst>
          </p:cNvPr>
          <p:cNvCxnSpPr>
            <a:cxnSpLocks/>
          </p:cNvCxnSpPr>
          <p:nvPr/>
        </p:nvCxnSpPr>
        <p:spPr>
          <a:xfrm>
            <a:off x="8804833" y="1789043"/>
            <a:ext cx="0" cy="4022035"/>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4" name="Diamond 53">
            <a:extLst>
              <a:ext uri="{FF2B5EF4-FFF2-40B4-BE49-F238E27FC236}">
                <a16:creationId xmlns:a16="http://schemas.microsoft.com/office/drawing/2014/main" id="{4B527BFE-4362-B446-AFD6-327BF7C07367}"/>
              </a:ext>
            </a:extLst>
          </p:cNvPr>
          <p:cNvSpPr>
            <a:spLocks noChangeAspect="1"/>
          </p:cNvSpPr>
          <p:nvPr/>
        </p:nvSpPr>
        <p:spPr>
          <a:xfrm>
            <a:off x="8732833" y="1713062"/>
            <a:ext cx="144000" cy="144000"/>
          </a:xfrm>
          <a:prstGeom prst="diamond">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76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242824130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6695C8E707A148B03FF4BAB91DDDFB" ma:contentTypeVersion="16" ma:contentTypeDescription="Create a new document." ma:contentTypeScope="" ma:versionID="33f3a49e48eb5ce3f80e956869aa5043">
  <xsd:schema xmlns:xsd="http://www.w3.org/2001/XMLSchema" xmlns:xs="http://www.w3.org/2001/XMLSchema" xmlns:p="http://schemas.microsoft.com/office/2006/metadata/properties" xmlns:ns1="http://schemas.microsoft.com/sharepoint/v3" xmlns:ns2="c6db4aa4-b377-4765-9235-63546e3a01f5" xmlns:ns3="219ed17c-29f1-4842-a416-74e46a192d6a" targetNamespace="http://schemas.microsoft.com/office/2006/metadata/properties" ma:root="true" ma:fieldsID="08c0511fa1b301686b707cb3498c68d1" ns1:_="" ns2:_="" ns3:_="">
    <xsd:import namespace="http://schemas.microsoft.com/sharepoint/v3"/>
    <xsd:import namespace="c6db4aa4-b377-4765-9235-63546e3a01f5"/>
    <xsd:import namespace="219ed17c-29f1-4842-a416-74e46a192d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_Flow_SignoffStatus"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b4aa4-b377-4765-9235-63546e3a01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Flow_SignoffStatus" ma:index="17" nillable="true" ma:displayName="Sign-off status" ma:internalName="Sign_x002d_off_x0020_status">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9ed17c-29f1-4842-a416-74e46a192d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6db4aa4-b377-4765-9235-63546e3a01f5"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DABBDD6-F140-43C8-A53E-17BD70EDAC9C}">
  <ds:schemaRefs>
    <ds:schemaRef ds:uri="http://schemas.microsoft.com/sharepoint/v3/contenttype/forms"/>
  </ds:schemaRefs>
</ds:datastoreItem>
</file>

<file path=customXml/itemProps2.xml><?xml version="1.0" encoding="utf-8"?>
<ds:datastoreItem xmlns:ds="http://schemas.openxmlformats.org/officeDocument/2006/customXml" ds:itemID="{F8FFFF6B-5EFF-45A1-A620-330360854B1D}"/>
</file>

<file path=customXml/itemProps3.xml><?xml version="1.0" encoding="utf-8"?>
<ds:datastoreItem xmlns:ds="http://schemas.openxmlformats.org/officeDocument/2006/customXml" ds:itemID="{3C67D478-8D00-46DE-953B-12C3DC2C5E3A}">
  <ds:schemaRefs>
    <ds:schemaRef ds:uri="219ed17c-29f1-4842-a416-74e46a192d6a"/>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c6db4aa4-b377-4765-9235-63546e3a01f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1378</TotalTime>
  <Words>1753</Words>
  <Application>Microsoft Macintosh PowerPoint</Application>
  <PresentationFormat>Widescreen</PresentationFormat>
  <Paragraphs>363</Paragraphs>
  <Slides>17</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Moderat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nhjj</dc:title>
  <dc:creator>Brett Sedcole</dc:creator>
  <cp:lastModifiedBy>Brett Sedcole</cp:lastModifiedBy>
  <cp:revision>16</cp:revision>
  <dcterms:created xsi:type="dcterms:W3CDTF">2020-06-26T11:59:07Z</dcterms:created>
  <dcterms:modified xsi:type="dcterms:W3CDTF">2020-12-16T13:59:59Z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cf60aa-aa8f-4f69-9bb6-6942a9e0efc4_Enabled">
    <vt:lpwstr>true</vt:lpwstr>
  </property>
  <property fmtid="{D5CDD505-2E9C-101B-9397-08002B2CF9AE}" pid="3" name="MSIP_Label_1acf60aa-aa8f-4f69-9bb6-6942a9e0efc4_SetDate">
    <vt:lpwstr>2020-06-26T11:59:08Z</vt:lpwstr>
  </property>
  <property fmtid="{D5CDD505-2E9C-101B-9397-08002B2CF9AE}" pid="4" name="MSIP_Label_1acf60aa-aa8f-4f69-9bb6-6942a9e0efc4_Method">
    <vt:lpwstr>Standard</vt:lpwstr>
  </property>
  <property fmtid="{D5CDD505-2E9C-101B-9397-08002B2CF9AE}" pid="5" name="MSIP_Label_1acf60aa-aa8f-4f69-9bb6-6942a9e0efc4_Name">
    <vt:lpwstr>Public</vt:lpwstr>
  </property>
  <property fmtid="{D5CDD505-2E9C-101B-9397-08002B2CF9AE}" pid="6" name="MSIP_Label_1acf60aa-aa8f-4f69-9bb6-6942a9e0efc4_SiteId">
    <vt:lpwstr>bc9ad35d-aee8-45fc-9b4d-6a6926b5704d</vt:lpwstr>
  </property>
  <property fmtid="{D5CDD505-2E9C-101B-9397-08002B2CF9AE}" pid="7" name="MSIP_Label_1acf60aa-aa8f-4f69-9bb6-6942a9e0efc4_ActionId">
    <vt:lpwstr>0628e976-65d1-42c5-8ae5-00002147f8ec</vt:lpwstr>
  </property>
  <property fmtid="{D5CDD505-2E9C-101B-9397-08002B2CF9AE}" pid="8" name="MSIP_Label_1acf60aa-aa8f-4f69-9bb6-6942a9e0efc4_ContentBits">
    <vt:lpwstr>0</vt:lpwstr>
  </property>
  <property fmtid="{D5CDD505-2E9C-101B-9397-08002B2CF9AE}" pid="9" name="ContentTypeId">
    <vt:lpwstr>0x010100366695C8E707A148B03FF4BAB91DDDFB</vt:lpwstr>
  </property>
</Properties>
</file>