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3990" r:id="rId5"/>
  </p:sldMasterIdLst>
  <p:notesMasterIdLst>
    <p:notesMasterId r:id="rId29"/>
  </p:notesMasterIdLst>
  <p:sldIdLst>
    <p:sldId id="344" r:id="rId6"/>
    <p:sldId id="1169" r:id="rId7"/>
    <p:sldId id="353" r:id="rId8"/>
    <p:sldId id="1168" r:id="rId9"/>
    <p:sldId id="1161" r:id="rId10"/>
    <p:sldId id="1178" r:id="rId11"/>
    <p:sldId id="404" r:id="rId12"/>
    <p:sldId id="1170" r:id="rId13"/>
    <p:sldId id="1172" r:id="rId14"/>
    <p:sldId id="1173" r:id="rId15"/>
    <p:sldId id="1171" r:id="rId16"/>
    <p:sldId id="1164" r:id="rId17"/>
    <p:sldId id="1175" r:id="rId18"/>
    <p:sldId id="1176" r:id="rId19"/>
    <p:sldId id="1162" r:id="rId20"/>
    <p:sldId id="1177" r:id="rId21"/>
    <p:sldId id="1180" r:id="rId22"/>
    <p:sldId id="1181" r:id="rId23"/>
    <p:sldId id="1182" r:id="rId24"/>
    <p:sldId id="1183" r:id="rId25"/>
    <p:sldId id="1179" r:id="rId26"/>
    <p:sldId id="1158" r:id="rId27"/>
    <p:sldId id="11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372EDE-4E40-8B47-A904-2A54EFDD05C3}">
          <p14:sldIdLst>
            <p14:sldId id="344"/>
          </p14:sldIdLst>
        </p14:section>
        <p14:section name="ProjectOverview" id="{0909AB17-1184-8341-96D3-CDB07B35C9A3}">
          <p14:sldIdLst>
            <p14:sldId id="1169"/>
            <p14:sldId id="353"/>
            <p14:sldId id="1168"/>
            <p14:sldId id="1161"/>
          </p14:sldIdLst>
        </p14:section>
        <p14:section name="Users" id="{85D40519-95E7-4344-A65B-8260D763EA9A}">
          <p14:sldIdLst>
            <p14:sldId id="1178"/>
            <p14:sldId id="404"/>
            <p14:sldId id="1170"/>
            <p14:sldId id="1172"/>
            <p14:sldId id="1173"/>
            <p14:sldId id="1171"/>
          </p14:sldIdLst>
        </p14:section>
        <p14:section name="Structure" id="{7440DE5B-AF0C-CE4C-9BE1-0D57255EB07C}">
          <p14:sldIdLst>
            <p14:sldId id="1164"/>
            <p14:sldId id="1175"/>
            <p14:sldId id="1176"/>
            <p14:sldId id="1162"/>
            <p14:sldId id="1177"/>
            <p14:sldId id="1180"/>
            <p14:sldId id="1181"/>
            <p14:sldId id="1182"/>
            <p14:sldId id="1183"/>
            <p14:sldId id="1179"/>
          </p14:sldIdLst>
        </p14:section>
        <p14:section name="Appendix" id="{B6203D9A-3839-3F4F-B758-A2AC2476958D}">
          <p14:sldIdLst>
            <p14:sldId id="1158"/>
            <p14:sldId id="11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Malbon" initials="AM" lastIdx="1" clrIdx="0"/>
  <p:cmAuthor id="2" name="Alex Malbon" initials="AM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F3CF"/>
    <a:srgbClr val="EE7171"/>
    <a:srgbClr val="001D4A"/>
    <a:srgbClr val="0C2340"/>
    <a:srgbClr val="484848"/>
    <a:srgbClr val="00307B"/>
    <a:srgbClr val="002765"/>
    <a:srgbClr val="00244C"/>
    <a:srgbClr val="3BBD34"/>
    <a:srgbClr val="002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B7834-C415-DD4C-BF93-C01DDDB11D7B}" v="195" dt="2020-03-12T10:51:01.225"/>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0" autoAdjust="0"/>
    <p:restoredTop sz="96306" autoAdjust="0"/>
  </p:normalViewPr>
  <p:slideViewPr>
    <p:cSldViewPr snapToGrid="0">
      <p:cViewPr varScale="1">
        <p:scale>
          <a:sx n="183" d="100"/>
          <a:sy n="183" d="100"/>
        </p:scale>
        <p:origin x="224" y="8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Sedcole" userId="6b5a407e-9c3e-44fd-9377-36e0168fe4f0" providerId="ADAL" clId="{BF8B7834-C415-DD4C-BF93-C01DDDB11D7B}"/>
    <pc:docChg chg="undo custSel addSld delSld modSld sldOrd modMainMaster modSection">
      <pc:chgData name="Brett Sedcole" userId="6b5a407e-9c3e-44fd-9377-36e0168fe4f0" providerId="ADAL" clId="{BF8B7834-C415-DD4C-BF93-C01DDDB11D7B}" dt="2020-03-15T17:06:40.091" v="1580" actId="20577"/>
      <pc:docMkLst>
        <pc:docMk/>
      </pc:docMkLst>
      <pc:sldChg chg="del">
        <pc:chgData name="Brett Sedcole" userId="6b5a407e-9c3e-44fd-9377-36e0168fe4f0" providerId="ADAL" clId="{BF8B7834-C415-DD4C-BF93-C01DDDB11D7B}" dt="2020-01-29T10:10:58.535" v="19" actId="2696"/>
        <pc:sldMkLst>
          <pc:docMk/>
          <pc:sldMk cId="3570585075" sldId="257"/>
        </pc:sldMkLst>
      </pc:sldChg>
      <pc:sldChg chg="ord">
        <pc:chgData name="Brett Sedcole" userId="6b5a407e-9c3e-44fd-9377-36e0168fe4f0" providerId="ADAL" clId="{BF8B7834-C415-DD4C-BF93-C01DDDB11D7B}" dt="2020-01-17T15:21:21.250" v="15"/>
        <pc:sldMkLst>
          <pc:docMk/>
          <pc:sldMk cId="2114011804" sldId="1159"/>
        </pc:sldMkLst>
      </pc:sldChg>
      <pc:sldChg chg="addSp modSp">
        <pc:chgData name="Brett Sedcole" userId="6b5a407e-9c3e-44fd-9377-36e0168fe4f0" providerId="ADAL" clId="{BF8B7834-C415-DD4C-BF93-C01DDDB11D7B}" dt="2020-03-12T09:54:29.446" v="245" actId="14826"/>
        <pc:sldMkLst>
          <pc:docMk/>
          <pc:sldMk cId="3961434335" sldId="1164"/>
        </pc:sldMkLst>
        <pc:spChg chg="mod">
          <ac:chgData name="Brett Sedcole" userId="6b5a407e-9c3e-44fd-9377-36e0168fe4f0" providerId="ADAL" clId="{BF8B7834-C415-DD4C-BF93-C01DDDB11D7B}" dt="2020-01-17T15:21:07.034" v="12" actId="1076"/>
          <ac:spMkLst>
            <pc:docMk/>
            <pc:sldMk cId="3961434335" sldId="1164"/>
            <ac:spMk id="6" creationId="{7A3B5B1E-1228-D74E-8019-2F88B7E7A4A8}"/>
          </ac:spMkLst>
        </pc:spChg>
        <pc:graphicFrameChg chg="mod">
          <ac:chgData name="Brett Sedcole" userId="6b5a407e-9c3e-44fd-9377-36e0168fe4f0" providerId="ADAL" clId="{BF8B7834-C415-DD4C-BF93-C01DDDB11D7B}" dt="2020-01-17T11:51:16.316" v="10" actId="20577"/>
          <ac:graphicFrameMkLst>
            <pc:docMk/>
            <pc:sldMk cId="3961434335" sldId="1164"/>
            <ac:graphicFrameMk id="5" creationId="{555B4979-F3AD-2E46-BE0B-ECDD63F28B2D}"/>
          </ac:graphicFrameMkLst>
        </pc:graphicFrameChg>
        <pc:picChg chg="add mod">
          <ac:chgData name="Brett Sedcole" userId="6b5a407e-9c3e-44fd-9377-36e0168fe4f0" providerId="ADAL" clId="{BF8B7834-C415-DD4C-BF93-C01DDDB11D7B}" dt="2020-03-12T09:54:29.446" v="245" actId="14826"/>
          <ac:picMkLst>
            <pc:docMk/>
            <pc:sldMk cId="3961434335" sldId="1164"/>
            <ac:picMk id="3" creationId="{A126253F-ADF3-5743-B7B8-11E47810C7B7}"/>
          </ac:picMkLst>
        </pc:picChg>
      </pc:sldChg>
      <pc:sldChg chg="del">
        <pc:chgData name="Brett Sedcole" userId="6b5a407e-9c3e-44fd-9377-36e0168fe4f0" providerId="ADAL" clId="{BF8B7834-C415-DD4C-BF93-C01DDDB11D7B}" dt="2020-01-29T10:10:58.530" v="17" actId="2696"/>
        <pc:sldMkLst>
          <pc:docMk/>
          <pc:sldMk cId="2742740580" sldId="1167"/>
        </pc:sldMkLst>
      </pc:sldChg>
      <pc:sldChg chg="delSp">
        <pc:chgData name="Brett Sedcole" userId="6b5a407e-9c3e-44fd-9377-36e0168fe4f0" providerId="ADAL" clId="{BF8B7834-C415-DD4C-BF93-C01DDDB11D7B}" dt="2020-02-10T13:26:37.885" v="140" actId="478"/>
        <pc:sldMkLst>
          <pc:docMk/>
          <pc:sldMk cId="3072469608" sldId="1177"/>
        </pc:sldMkLst>
        <pc:graphicFrameChg chg="del">
          <ac:chgData name="Brett Sedcole" userId="6b5a407e-9c3e-44fd-9377-36e0168fe4f0" providerId="ADAL" clId="{BF8B7834-C415-DD4C-BF93-C01DDDB11D7B}" dt="2020-02-10T13:26:37.885" v="140" actId="478"/>
          <ac:graphicFrameMkLst>
            <pc:docMk/>
            <pc:sldMk cId="3072469608" sldId="1177"/>
            <ac:graphicFrameMk id="5" creationId="{051D6676-37FD-F84C-999B-C458A0387CAC}"/>
          </ac:graphicFrameMkLst>
        </pc:graphicFrameChg>
      </pc:sldChg>
      <pc:sldChg chg="modSp">
        <pc:chgData name="Brett Sedcole" userId="6b5a407e-9c3e-44fd-9377-36e0168fe4f0" providerId="ADAL" clId="{BF8B7834-C415-DD4C-BF93-C01DDDB11D7B}" dt="2020-01-29T10:13:06.529" v="23" actId="6549"/>
        <pc:sldMkLst>
          <pc:docMk/>
          <pc:sldMk cId="4200456974" sldId="1178"/>
        </pc:sldMkLst>
        <pc:graphicFrameChg chg="modGraphic">
          <ac:chgData name="Brett Sedcole" userId="6b5a407e-9c3e-44fd-9377-36e0168fe4f0" providerId="ADAL" clId="{BF8B7834-C415-DD4C-BF93-C01DDDB11D7B}" dt="2020-01-29T10:13:06.529" v="23" actId="6549"/>
          <ac:graphicFrameMkLst>
            <pc:docMk/>
            <pc:sldMk cId="4200456974" sldId="1178"/>
            <ac:graphicFrameMk id="2" creationId="{27EA5A93-012C-AE40-8985-7028F15B9D68}"/>
          </ac:graphicFrameMkLst>
        </pc:graphicFrameChg>
      </pc:sldChg>
      <pc:sldChg chg="addSp delSp modSp add">
        <pc:chgData name="Brett Sedcole" userId="6b5a407e-9c3e-44fd-9377-36e0168fe4f0" providerId="ADAL" clId="{BF8B7834-C415-DD4C-BF93-C01DDDB11D7B}" dt="2020-01-29T10:28:25.183" v="83"/>
        <pc:sldMkLst>
          <pc:docMk/>
          <pc:sldMk cId="1620461203" sldId="1179"/>
        </pc:sldMkLst>
        <pc:spChg chg="mod">
          <ac:chgData name="Brett Sedcole" userId="6b5a407e-9c3e-44fd-9377-36e0168fe4f0" providerId="ADAL" clId="{BF8B7834-C415-DD4C-BF93-C01DDDB11D7B}" dt="2020-01-29T10:13:13.897" v="33" actId="20577"/>
          <ac:spMkLst>
            <pc:docMk/>
            <pc:sldMk cId="1620461203" sldId="1179"/>
            <ac:spMk id="6" creationId="{7A3B5B1E-1228-D74E-8019-2F88B7E7A4A8}"/>
          </ac:spMkLst>
        </pc:spChg>
        <pc:spChg chg="add mod">
          <ac:chgData name="Brett Sedcole" userId="6b5a407e-9c3e-44fd-9377-36e0168fe4f0" providerId="ADAL" clId="{BF8B7834-C415-DD4C-BF93-C01DDDB11D7B}" dt="2020-01-29T10:13:22.343" v="38" actId="571"/>
          <ac:spMkLst>
            <pc:docMk/>
            <pc:sldMk cId="1620461203" sldId="1179"/>
            <ac:spMk id="7" creationId="{DE1854DE-180D-6D4E-99F0-BFB68E8437A4}"/>
          </ac:spMkLst>
        </pc:spChg>
        <pc:spChg chg="add mod">
          <ac:chgData name="Brett Sedcole" userId="6b5a407e-9c3e-44fd-9377-36e0168fe4f0" providerId="ADAL" clId="{BF8B7834-C415-DD4C-BF93-C01DDDB11D7B}" dt="2020-01-29T10:25:52.120" v="59" actId="255"/>
          <ac:spMkLst>
            <pc:docMk/>
            <pc:sldMk cId="1620461203" sldId="1179"/>
            <ac:spMk id="8" creationId="{9074B8BD-ECC5-AC4D-A66B-B7C85A1077F8}"/>
          </ac:spMkLst>
        </pc:spChg>
        <pc:spChg chg="mod">
          <ac:chgData name="Brett Sedcole" userId="6b5a407e-9c3e-44fd-9377-36e0168fe4f0" providerId="ADAL" clId="{BF8B7834-C415-DD4C-BF93-C01DDDB11D7B}" dt="2020-01-29T10:28:11.094" v="82" actId="20577"/>
          <ac:spMkLst>
            <pc:docMk/>
            <pc:sldMk cId="1620461203" sldId="1179"/>
            <ac:spMk id="9" creationId="{16A16CDF-D85D-7D48-AB93-832ECAE81AF9}"/>
          </ac:spMkLst>
        </pc:spChg>
        <pc:spChg chg="add mod">
          <ac:chgData name="Brett Sedcole" userId="6b5a407e-9c3e-44fd-9377-36e0168fe4f0" providerId="ADAL" clId="{BF8B7834-C415-DD4C-BF93-C01DDDB11D7B}" dt="2020-01-29T10:28:25.183" v="83"/>
          <ac:spMkLst>
            <pc:docMk/>
            <pc:sldMk cId="1620461203" sldId="1179"/>
            <ac:spMk id="10" creationId="{47AD1DF6-82CB-4040-95B5-9629B16384AC}"/>
          </ac:spMkLst>
        </pc:spChg>
        <pc:graphicFrameChg chg="del">
          <ac:chgData name="Brett Sedcole" userId="6b5a407e-9c3e-44fd-9377-36e0168fe4f0" providerId="ADAL" clId="{BF8B7834-C415-DD4C-BF93-C01DDDB11D7B}" dt="2020-01-29T10:13:18.734" v="36" actId="478"/>
          <ac:graphicFrameMkLst>
            <pc:docMk/>
            <pc:sldMk cId="1620461203" sldId="1179"/>
            <ac:graphicFrameMk id="5" creationId="{051D6676-37FD-F84C-999B-C458A0387CAC}"/>
          </ac:graphicFrameMkLst>
        </pc:graphicFrameChg>
      </pc:sldChg>
      <pc:sldChg chg="add del">
        <pc:chgData name="Brett Sedcole" userId="6b5a407e-9c3e-44fd-9377-36e0168fe4f0" providerId="ADAL" clId="{BF8B7834-C415-DD4C-BF93-C01DDDB11D7B}" dt="2020-01-29T10:13:06.117" v="22"/>
        <pc:sldMkLst>
          <pc:docMk/>
          <pc:sldMk cId="2925194030" sldId="1179"/>
        </pc:sldMkLst>
      </pc:sldChg>
      <pc:sldChg chg="addSp delSp modSp add">
        <pc:chgData name="Brett Sedcole" userId="6b5a407e-9c3e-44fd-9377-36e0168fe4f0" providerId="ADAL" clId="{BF8B7834-C415-DD4C-BF93-C01DDDB11D7B}" dt="2020-02-26T13:05:32.997" v="244" actId="20577"/>
        <pc:sldMkLst>
          <pc:docMk/>
          <pc:sldMk cId="3296023560" sldId="1180"/>
        </pc:sldMkLst>
        <pc:spChg chg="add del mod">
          <ac:chgData name="Brett Sedcole" userId="6b5a407e-9c3e-44fd-9377-36e0168fe4f0" providerId="ADAL" clId="{BF8B7834-C415-DD4C-BF93-C01DDDB11D7B}" dt="2020-02-10T13:23:06.868" v="88" actId="478"/>
          <ac:spMkLst>
            <pc:docMk/>
            <pc:sldMk cId="3296023560" sldId="1180"/>
            <ac:spMk id="3" creationId="{96EFFFC2-C780-AC44-887C-8D3DE6534D9F}"/>
          </ac:spMkLst>
        </pc:spChg>
        <pc:spChg chg="del">
          <ac:chgData name="Brett Sedcole" userId="6b5a407e-9c3e-44fd-9377-36e0168fe4f0" providerId="ADAL" clId="{BF8B7834-C415-DD4C-BF93-C01DDDB11D7B}" dt="2020-02-10T13:23:05.420" v="87" actId="478"/>
          <ac:spMkLst>
            <pc:docMk/>
            <pc:sldMk cId="3296023560" sldId="1180"/>
            <ac:spMk id="9" creationId="{16A16CDF-D85D-7D48-AB93-832ECAE81AF9}"/>
          </ac:spMkLst>
        </pc:spChg>
        <pc:graphicFrameChg chg="del">
          <ac:chgData name="Brett Sedcole" userId="6b5a407e-9c3e-44fd-9377-36e0168fe4f0" providerId="ADAL" clId="{BF8B7834-C415-DD4C-BF93-C01DDDB11D7B}" dt="2020-02-10T13:22:56.473" v="85" actId="478"/>
          <ac:graphicFrameMkLst>
            <pc:docMk/>
            <pc:sldMk cId="3296023560" sldId="1180"/>
            <ac:graphicFrameMk id="5" creationId="{051D6676-37FD-F84C-999B-C458A0387CAC}"/>
          </ac:graphicFrameMkLst>
        </pc:graphicFrameChg>
        <pc:graphicFrameChg chg="add mod modGraphic">
          <ac:chgData name="Brett Sedcole" userId="6b5a407e-9c3e-44fd-9377-36e0168fe4f0" providerId="ADAL" clId="{BF8B7834-C415-DD4C-BF93-C01DDDB11D7B}" dt="2020-02-26T13:04:31.883" v="242" actId="14734"/>
          <ac:graphicFrameMkLst>
            <pc:docMk/>
            <pc:sldMk cId="3296023560" sldId="1180"/>
            <ac:graphicFrameMk id="7" creationId="{370467A3-58A1-754B-9079-80F6D6468E95}"/>
          </ac:graphicFrameMkLst>
        </pc:graphicFrameChg>
        <pc:graphicFrameChg chg="add mod modGraphic">
          <ac:chgData name="Brett Sedcole" userId="6b5a407e-9c3e-44fd-9377-36e0168fe4f0" providerId="ADAL" clId="{BF8B7834-C415-DD4C-BF93-C01DDDB11D7B}" dt="2020-02-26T13:05:32.997" v="244" actId="20577"/>
          <ac:graphicFrameMkLst>
            <pc:docMk/>
            <pc:sldMk cId="3296023560" sldId="1180"/>
            <ac:graphicFrameMk id="8" creationId="{C265905A-EDBD-9C40-A714-6DEA39466339}"/>
          </ac:graphicFrameMkLst>
        </pc:graphicFrameChg>
      </pc:sldChg>
      <pc:sldChg chg="delSp modSp add">
        <pc:chgData name="Brett Sedcole" userId="6b5a407e-9c3e-44fd-9377-36e0168fe4f0" providerId="ADAL" clId="{BF8B7834-C415-DD4C-BF93-C01DDDB11D7B}" dt="2020-02-10T13:29:54.319" v="199" actId="1076"/>
        <pc:sldMkLst>
          <pc:docMk/>
          <pc:sldMk cId="2628367653" sldId="1181"/>
        </pc:sldMkLst>
        <pc:spChg chg="mod">
          <ac:chgData name="Brett Sedcole" userId="6b5a407e-9c3e-44fd-9377-36e0168fe4f0" providerId="ADAL" clId="{BF8B7834-C415-DD4C-BF93-C01DDDB11D7B}" dt="2020-02-10T13:27:12.693" v="158" actId="20577"/>
          <ac:spMkLst>
            <pc:docMk/>
            <pc:sldMk cId="2628367653" sldId="1181"/>
            <ac:spMk id="6" creationId="{7A3B5B1E-1228-D74E-8019-2F88B7E7A4A8}"/>
          </ac:spMkLst>
        </pc:spChg>
        <pc:graphicFrameChg chg="del">
          <ac:chgData name="Brett Sedcole" userId="6b5a407e-9c3e-44fd-9377-36e0168fe4f0" providerId="ADAL" clId="{BF8B7834-C415-DD4C-BF93-C01DDDB11D7B}" dt="2020-02-10T13:27:15.589" v="159" actId="478"/>
          <ac:graphicFrameMkLst>
            <pc:docMk/>
            <pc:sldMk cId="2628367653" sldId="1181"/>
            <ac:graphicFrameMk id="7" creationId="{370467A3-58A1-754B-9079-80F6D6468E95}"/>
          </ac:graphicFrameMkLst>
        </pc:graphicFrameChg>
        <pc:graphicFrameChg chg="mod modGraphic">
          <ac:chgData name="Brett Sedcole" userId="6b5a407e-9c3e-44fd-9377-36e0168fe4f0" providerId="ADAL" clId="{BF8B7834-C415-DD4C-BF93-C01DDDB11D7B}" dt="2020-02-10T13:29:54.319" v="199" actId="1076"/>
          <ac:graphicFrameMkLst>
            <pc:docMk/>
            <pc:sldMk cId="2628367653" sldId="1181"/>
            <ac:graphicFrameMk id="8" creationId="{C265905A-EDBD-9C40-A714-6DEA39466339}"/>
          </ac:graphicFrameMkLst>
        </pc:graphicFrameChg>
      </pc:sldChg>
      <pc:sldChg chg="addSp delSp modSp add">
        <pc:chgData name="Brett Sedcole" userId="6b5a407e-9c3e-44fd-9377-36e0168fe4f0" providerId="ADAL" clId="{BF8B7834-C415-DD4C-BF93-C01DDDB11D7B}" dt="2020-03-15T17:05:57.140" v="1548" actId="20577"/>
        <pc:sldMkLst>
          <pc:docMk/>
          <pc:sldMk cId="178297246" sldId="1182"/>
        </pc:sldMkLst>
        <pc:spChg chg="add mod">
          <ac:chgData name="Brett Sedcole" userId="6b5a407e-9c3e-44fd-9377-36e0168fe4f0" providerId="ADAL" clId="{BF8B7834-C415-DD4C-BF93-C01DDDB11D7B}" dt="2020-03-12T10:16:34.651" v="326" actId="14100"/>
          <ac:spMkLst>
            <pc:docMk/>
            <pc:sldMk cId="178297246" sldId="1182"/>
            <ac:spMk id="3" creationId="{0EFE98B4-509A-5E4F-9B3B-0FC1091ACF16}"/>
          </ac:spMkLst>
        </pc:spChg>
        <pc:spChg chg="add del mod">
          <ac:chgData name="Brett Sedcole" userId="6b5a407e-9c3e-44fd-9377-36e0168fe4f0" providerId="ADAL" clId="{BF8B7834-C415-DD4C-BF93-C01DDDB11D7B}" dt="2020-03-12T10:42:43.481" v="1138" actId="478"/>
          <ac:spMkLst>
            <pc:docMk/>
            <pc:sldMk cId="178297246" sldId="1182"/>
            <ac:spMk id="5" creationId="{8696BFF6-7EB4-6348-97EB-F1F093E65CF7}"/>
          </ac:spMkLst>
        </pc:spChg>
        <pc:spChg chg="mod">
          <ac:chgData name="Brett Sedcole" userId="6b5a407e-9c3e-44fd-9377-36e0168fe4f0" providerId="ADAL" clId="{BF8B7834-C415-DD4C-BF93-C01DDDB11D7B}" dt="2020-03-12T09:54:49.023" v="265" actId="20577"/>
          <ac:spMkLst>
            <pc:docMk/>
            <pc:sldMk cId="178297246" sldId="1182"/>
            <ac:spMk id="6" creationId="{7A3B5B1E-1228-D74E-8019-2F88B7E7A4A8}"/>
          </ac:spMkLst>
        </pc:spChg>
        <pc:spChg chg="add mod">
          <ac:chgData name="Brett Sedcole" userId="6b5a407e-9c3e-44fd-9377-36e0168fe4f0" providerId="ADAL" clId="{BF8B7834-C415-DD4C-BF93-C01DDDB11D7B}" dt="2020-03-12T10:46:13.358" v="1235" actId="1076"/>
          <ac:spMkLst>
            <pc:docMk/>
            <pc:sldMk cId="178297246" sldId="1182"/>
            <ac:spMk id="7" creationId="{00FA775D-DF22-8B49-B45C-8160DEDAA7EA}"/>
          </ac:spMkLst>
        </pc:spChg>
        <pc:spChg chg="add mod">
          <ac:chgData name="Brett Sedcole" userId="6b5a407e-9c3e-44fd-9377-36e0168fe4f0" providerId="ADAL" clId="{BF8B7834-C415-DD4C-BF93-C01DDDB11D7B}" dt="2020-03-15T17:05:57.140" v="1548" actId="20577"/>
          <ac:spMkLst>
            <pc:docMk/>
            <pc:sldMk cId="178297246" sldId="1182"/>
            <ac:spMk id="8" creationId="{507B29A4-A30D-5A4F-88EC-22D7BD03C53F}"/>
          </ac:spMkLst>
        </pc:spChg>
        <pc:spChg chg="add mod">
          <ac:chgData name="Brett Sedcole" userId="6b5a407e-9c3e-44fd-9377-36e0168fe4f0" providerId="ADAL" clId="{BF8B7834-C415-DD4C-BF93-C01DDDB11D7B}" dt="2020-03-15T17:05:55.864" v="1546" actId="20577"/>
          <ac:spMkLst>
            <pc:docMk/>
            <pc:sldMk cId="178297246" sldId="1182"/>
            <ac:spMk id="9" creationId="{9D934184-178B-5A43-ACC7-B518B24C2134}"/>
          </ac:spMkLst>
        </pc:spChg>
        <pc:spChg chg="add mod">
          <ac:chgData name="Brett Sedcole" userId="6b5a407e-9c3e-44fd-9377-36e0168fe4f0" providerId="ADAL" clId="{BF8B7834-C415-DD4C-BF93-C01DDDB11D7B}" dt="2020-03-12T10:46:13.358" v="1235" actId="1076"/>
          <ac:spMkLst>
            <pc:docMk/>
            <pc:sldMk cId="178297246" sldId="1182"/>
            <ac:spMk id="10" creationId="{D8A65270-99D6-AB4F-836A-1DA60829F7C7}"/>
          </ac:spMkLst>
        </pc:spChg>
        <pc:spChg chg="add mod">
          <ac:chgData name="Brett Sedcole" userId="6b5a407e-9c3e-44fd-9377-36e0168fe4f0" providerId="ADAL" clId="{BF8B7834-C415-DD4C-BF93-C01DDDB11D7B}" dt="2020-03-12T10:33:22.035" v="772" actId="571"/>
          <ac:spMkLst>
            <pc:docMk/>
            <pc:sldMk cId="178297246" sldId="1182"/>
            <ac:spMk id="21" creationId="{39FCE250-2C74-054C-9D04-F357093E2C69}"/>
          </ac:spMkLst>
        </pc:spChg>
        <pc:spChg chg="add del mod">
          <ac:chgData name="Brett Sedcole" userId="6b5a407e-9c3e-44fd-9377-36e0168fe4f0" providerId="ADAL" clId="{BF8B7834-C415-DD4C-BF93-C01DDDB11D7B}" dt="2020-03-12T10:33:47.481" v="780" actId="478"/>
          <ac:spMkLst>
            <pc:docMk/>
            <pc:sldMk cId="178297246" sldId="1182"/>
            <ac:spMk id="22" creationId="{F9908E41-7577-6449-882D-B62D747751DF}"/>
          </ac:spMkLst>
        </pc:spChg>
        <pc:spChg chg="add del mod">
          <ac:chgData name="Brett Sedcole" userId="6b5a407e-9c3e-44fd-9377-36e0168fe4f0" providerId="ADAL" clId="{BF8B7834-C415-DD4C-BF93-C01DDDB11D7B}" dt="2020-03-12T10:34:19.090" v="787" actId="478"/>
          <ac:spMkLst>
            <pc:docMk/>
            <pc:sldMk cId="178297246" sldId="1182"/>
            <ac:spMk id="23" creationId="{0B491FDC-11A0-8C4F-888F-E12A72EC76F9}"/>
          </ac:spMkLst>
        </pc:spChg>
        <pc:spChg chg="add mod">
          <ac:chgData name="Brett Sedcole" userId="6b5a407e-9c3e-44fd-9377-36e0168fe4f0" providerId="ADAL" clId="{BF8B7834-C415-DD4C-BF93-C01DDDB11D7B}" dt="2020-03-12T10:46:13.358" v="1235" actId="1076"/>
          <ac:spMkLst>
            <pc:docMk/>
            <pc:sldMk cId="178297246" sldId="1182"/>
            <ac:spMk id="24" creationId="{B375CC22-6A0A-D043-B22C-929F63325B9E}"/>
          </ac:spMkLst>
        </pc:spChg>
        <pc:spChg chg="add mod">
          <ac:chgData name="Brett Sedcole" userId="6b5a407e-9c3e-44fd-9377-36e0168fe4f0" providerId="ADAL" clId="{BF8B7834-C415-DD4C-BF93-C01DDDB11D7B}" dt="2020-03-12T10:46:13.358" v="1235" actId="1076"/>
          <ac:spMkLst>
            <pc:docMk/>
            <pc:sldMk cId="178297246" sldId="1182"/>
            <ac:spMk id="25" creationId="{D9194E11-49A6-E64B-BC57-0D3854F7E34D}"/>
          </ac:spMkLst>
        </pc:spChg>
        <pc:spChg chg="add del mod">
          <ac:chgData name="Brett Sedcole" userId="6b5a407e-9c3e-44fd-9377-36e0168fe4f0" providerId="ADAL" clId="{BF8B7834-C415-DD4C-BF93-C01DDDB11D7B}" dt="2020-03-12T10:38:03.236" v="987" actId="478"/>
          <ac:spMkLst>
            <pc:docMk/>
            <pc:sldMk cId="178297246" sldId="1182"/>
            <ac:spMk id="26" creationId="{B2DEBD3B-FEB7-2840-917A-2B409550D80D}"/>
          </ac:spMkLst>
        </pc:spChg>
        <pc:spChg chg="add mod">
          <ac:chgData name="Brett Sedcole" userId="6b5a407e-9c3e-44fd-9377-36e0168fe4f0" providerId="ADAL" clId="{BF8B7834-C415-DD4C-BF93-C01DDDB11D7B}" dt="2020-03-12T10:46:13.358" v="1235" actId="1076"/>
          <ac:spMkLst>
            <pc:docMk/>
            <pc:sldMk cId="178297246" sldId="1182"/>
            <ac:spMk id="28" creationId="{F283158D-27BF-1144-A4DD-1E6877DCC519}"/>
          </ac:spMkLst>
        </pc:spChg>
        <pc:spChg chg="add del mod">
          <ac:chgData name="Brett Sedcole" userId="6b5a407e-9c3e-44fd-9377-36e0168fe4f0" providerId="ADAL" clId="{BF8B7834-C415-DD4C-BF93-C01DDDB11D7B}" dt="2020-03-12T10:37:25.392" v="977" actId="478"/>
          <ac:spMkLst>
            <pc:docMk/>
            <pc:sldMk cId="178297246" sldId="1182"/>
            <ac:spMk id="30" creationId="{73D0B8A9-B485-2E40-8646-05E0C205799D}"/>
          </ac:spMkLst>
        </pc:spChg>
        <pc:spChg chg="add mod">
          <ac:chgData name="Brett Sedcole" userId="6b5a407e-9c3e-44fd-9377-36e0168fe4f0" providerId="ADAL" clId="{BF8B7834-C415-DD4C-BF93-C01DDDB11D7B}" dt="2020-03-12T10:46:13.358" v="1235" actId="1076"/>
          <ac:spMkLst>
            <pc:docMk/>
            <pc:sldMk cId="178297246" sldId="1182"/>
            <ac:spMk id="31" creationId="{EC48D4E9-FA07-3741-88B7-B88FAA5C6334}"/>
          </ac:spMkLst>
        </pc:spChg>
        <pc:spChg chg="add mod">
          <ac:chgData name="Brett Sedcole" userId="6b5a407e-9c3e-44fd-9377-36e0168fe4f0" providerId="ADAL" clId="{BF8B7834-C415-DD4C-BF93-C01DDDB11D7B}" dt="2020-03-12T10:46:13.358" v="1235" actId="1076"/>
          <ac:spMkLst>
            <pc:docMk/>
            <pc:sldMk cId="178297246" sldId="1182"/>
            <ac:spMk id="32" creationId="{51DAAF7C-AF13-0B4A-8007-FAF5A0E314B6}"/>
          </ac:spMkLst>
        </pc:spChg>
        <pc:spChg chg="add mod">
          <ac:chgData name="Brett Sedcole" userId="6b5a407e-9c3e-44fd-9377-36e0168fe4f0" providerId="ADAL" clId="{BF8B7834-C415-DD4C-BF93-C01DDDB11D7B}" dt="2020-03-12T10:46:13.358" v="1235" actId="1076"/>
          <ac:spMkLst>
            <pc:docMk/>
            <pc:sldMk cId="178297246" sldId="1182"/>
            <ac:spMk id="36" creationId="{EBC83B17-A57A-C943-B6ED-EA8F860F4111}"/>
          </ac:spMkLst>
        </pc:spChg>
        <pc:spChg chg="add mod">
          <ac:chgData name="Brett Sedcole" userId="6b5a407e-9c3e-44fd-9377-36e0168fe4f0" providerId="ADAL" clId="{BF8B7834-C415-DD4C-BF93-C01DDDB11D7B}" dt="2020-03-12T10:46:13.358" v="1235" actId="1076"/>
          <ac:spMkLst>
            <pc:docMk/>
            <pc:sldMk cId="178297246" sldId="1182"/>
            <ac:spMk id="37" creationId="{C03543D3-D6FA-604F-9075-93CE60655F6A}"/>
          </ac:spMkLst>
        </pc:spChg>
        <pc:spChg chg="add mod">
          <ac:chgData name="Brett Sedcole" userId="6b5a407e-9c3e-44fd-9377-36e0168fe4f0" providerId="ADAL" clId="{BF8B7834-C415-DD4C-BF93-C01DDDB11D7B}" dt="2020-03-12T10:46:13.358" v="1235" actId="1076"/>
          <ac:spMkLst>
            <pc:docMk/>
            <pc:sldMk cId="178297246" sldId="1182"/>
            <ac:spMk id="38" creationId="{E96D246D-8D81-7440-B537-C6F35D223ED2}"/>
          </ac:spMkLst>
        </pc:spChg>
        <pc:spChg chg="add mod">
          <ac:chgData name="Brett Sedcole" userId="6b5a407e-9c3e-44fd-9377-36e0168fe4f0" providerId="ADAL" clId="{BF8B7834-C415-DD4C-BF93-C01DDDB11D7B}" dt="2020-03-12T10:46:13.358" v="1235" actId="1076"/>
          <ac:spMkLst>
            <pc:docMk/>
            <pc:sldMk cId="178297246" sldId="1182"/>
            <ac:spMk id="44" creationId="{70EDDB50-6449-3D42-9A98-9E64098F1604}"/>
          </ac:spMkLst>
        </pc:spChg>
        <pc:spChg chg="add mod">
          <ac:chgData name="Brett Sedcole" userId="6b5a407e-9c3e-44fd-9377-36e0168fe4f0" providerId="ADAL" clId="{BF8B7834-C415-DD4C-BF93-C01DDDB11D7B}" dt="2020-03-12T10:46:13.358" v="1235" actId="1076"/>
          <ac:spMkLst>
            <pc:docMk/>
            <pc:sldMk cId="178297246" sldId="1182"/>
            <ac:spMk id="45" creationId="{8AA2B7C3-1976-A54D-84FD-13A56E1A3961}"/>
          </ac:spMkLst>
        </pc:spChg>
        <pc:graphicFrameChg chg="del">
          <ac:chgData name="Brett Sedcole" userId="6b5a407e-9c3e-44fd-9377-36e0168fe4f0" providerId="ADAL" clId="{BF8B7834-C415-DD4C-BF93-C01DDDB11D7B}" dt="2020-03-12T09:54:52.216" v="266" actId="478"/>
          <ac:graphicFrameMkLst>
            <pc:docMk/>
            <pc:sldMk cId="178297246" sldId="1182"/>
            <ac:graphicFrameMk id="8" creationId="{C265905A-EDBD-9C40-A714-6DEA39466339}"/>
          </ac:graphicFrameMkLst>
        </pc:graphicFrameChg>
        <pc:picChg chg="add del mod">
          <ac:chgData name="Brett Sedcole" userId="6b5a407e-9c3e-44fd-9377-36e0168fe4f0" providerId="ADAL" clId="{BF8B7834-C415-DD4C-BF93-C01DDDB11D7B}" dt="2020-03-12T10:17:02.825" v="328" actId="478"/>
          <ac:picMkLst>
            <pc:docMk/>
            <pc:sldMk cId="178297246" sldId="1182"/>
            <ac:picMk id="2" creationId="{C9B68329-E6E0-E946-B410-366C4BCFCACE}"/>
          </ac:picMkLst>
        </pc:picChg>
        <pc:picChg chg="add del mod">
          <ac:chgData name="Brett Sedcole" userId="6b5a407e-9c3e-44fd-9377-36e0168fe4f0" providerId="ADAL" clId="{BF8B7834-C415-DD4C-BF93-C01DDDB11D7B}" dt="2020-03-12T10:40:05.768" v="1072" actId="478"/>
          <ac:picMkLst>
            <pc:docMk/>
            <pc:sldMk cId="178297246" sldId="1182"/>
            <ac:picMk id="4" creationId="{31B30A42-F019-4942-AFF3-458CC74145E0}"/>
          </ac:picMkLst>
        </pc:picChg>
        <pc:cxnChg chg="add mod">
          <ac:chgData name="Brett Sedcole" userId="6b5a407e-9c3e-44fd-9377-36e0168fe4f0" providerId="ADAL" clId="{BF8B7834-C415-DD4C-BF93-C01DDDB11D7B}" dt="2020-03-12T10:46:13.358" v="1235" actId="1076"/>
          <ac:cxnSpMkLst>
            <pc:docMk/>
            <pc:sldMk cId="178297246" sldId="1182"/>
            <ac:cxnSpMk id="12" creationId="{B597F72B-3D0D-E14B-B4E5-8DBA2EB83B10}"/>
          </ac:cxnSpMkLst>
        </pc:cxnChg>
        <pc:cxnChg chg="add mod">
          <ac:chgData name="Brett Sedcole" userId="6b5a407e-9c3e-44fd-9377-36e0168fe4f0" providerId="ADAL" clId="{BF8B7834-C415-DD4C-BF93-C01DDDB11D7B}" dt="2020-03-12T10:46:13.358" v="1235" actId="1076"/>
          <ac:cxnSpMkLst>
            <pc:docMk/>
            <pc:sldMk cId="178297246" sldId="1182"/>
            <ac:cxnSpMk id="13" creationId="{EBC6EC4C-B054-5042-87BF-79F11E0F36C7}"/>
          </ac:cxnSpMkLst>
        </pc:cxnChg>
        <pc:cxnChg chg="add mod">
          <ac:chgData name="Brett Sedcole" userId="6b5a407e-9c3e-44fd-9377-36e0168fe4f0" providerId="ADAL" clId="{BF8B7834-C415-DD4C-BF93-C01DDDB11D7B}" dt="2020-03-12T10:46:13.358" v="1235" actId="1076"/>
          <ac:cxnSpMkLst>
            <pc:docMk/>
            <pc:sldMk cId="178297246" sldId="1182"/>
            <ac:cxnSpMk id="14" creationId="{D7DAEA6E-3203-3D40-B7BC-6B98BE7A13BF}"/>
          </ac:cxnSpMkLst>
        </pc:cxnChg>
        <pc:cxnChg chg="add mod">
          <ac:chgData name="Brett Sedcole" userId="6b5a407e-9c3e-44fd-9377-36e0168fe4f0" providerId="ADAL" clId="{BF8B7834-C415-DD4C-BF93-C01DDDB11D7B}" dt="2020-03-12T10:46:13.358" v="1235" actId="1076"/>
          <ac:cxnSpMkLst>
            <pc:docMk/>
            <pc:sldMk cId="178297246" sldId="1182"/>
            <ac:cxnSpMk id="17" creationId="{80C2B13E-D8B6-BF44-9485-E782219A1334}"/>
          </ac:cxnSpMkLst>
        </pc:cxnChg>
        <pc:cxnChg chg="add del mod">
          <ac:chgData name="Brett Sedcole" userId="6b5a407e-9c3e-44fd-9377-36e0168fe4f0" providerId="ADAL" clId="{BF8B7834-C415-DD4C-BF93-C01DDDB11D7B}" dt="2020-03-12T10:33:02.729" v="767"/>
          <ac:cxnSpMkLst>
            <pc:docMk/>
            <pc:sldMk cId="178297246" sldId="1182"/>
            <ac:cxnSpMk id="19" creationId="{801EE44B-0102-FB49-A543-29F69AFF5325}"/>
          </ac:cxnSpMkLst>
        </pc:cxnChg>
        <pc:cxnChg chg="add del mod">
          <ac:chgData name="Brett Sedcole" userId="6b5a407e-9c3e-44fd-9377-36e0168fe4f0" providerId="ADAL" clId="{BF8B7834-C415-DD4C-BF93-C01DDDB11D7B}" dt="2020-03-12T10:42:17.165" v="1123" actId="478"/>
          <ac:cxnSpMkLst>
            <pc:docMk/>
            <pc:sldMk cId="178297246" sldId="1182"/>
            <ac:cxnSpMk id="20" creationId="{7BB82F7C-416B-0C4C-A547-64D125ED030C}"/>
          </ac:cxnSpMkLst>
        </pc:cxnChg>
        <pc:cxnChg chg="add mod">
          <ac:chgData name="Brett Sedcole" userId="6b5a407e-9c3e-44fd-9377-36e0168fe4f0" providerId="ADAL" clId="{BF8B7834-C415-DD4C-BF93-C01DDDB11D7B}" dt="2020-03-12T10:36:26.283" v="923" actId="571"/>
          <ac:cxnSpMkLst>
            <pc:docMk/>
            <pc:sldMk cId="178297246" sldId="1182"/>
            <ac:cxnSpMk id="27" creationId="{9A0515DF-ABB3-6743-B198-8D12488792D4}"/>
          </ac:cxnSpMkLst>
        </pc:cxnChg>
        <pc:cxnChg chg="add mod">
          <ac:chgData name="Brett Sedcole" userId="6b5a407e-9c3e-44fd-9377-36e0168fe4f0" providerId="ADAL" clId="{BF8B7834-C415-DD4C-BF93-C01DDDB11D7B}" dt="2020-03-12T10:46:13.358" v="1235" actId="1076"/>
          <ac:cxnSpMkLst>
            <pc:docMk/>
            <pc:sldMk cId="178297246" sldId="1182"/>
            <ac:cxnSpMk id="29" creationId="{7ABD63B9-B9A6-6249-AEC0-9C8F52858DF2}"/>
          </ac:cxnSpMkLst>
        </pc:cxnChg>
        <pc:cxnChg chg="add mod">
          <ac:chgData name="Brett Sedcole" userId="6b5a407e-9c3e-44fd-9377-36e0168fe4f0" providerId="ADAL" clId="{BF8B7834-C415-DD4C-BF93-C01DDDB11D7B}" dt="2020-03-12T10:46:13.358" v="1235" actId="1076"/>
          <ac:cxnSpMkLst>
            <pc:docMk/>
            <pc:sldMk cId="178297246" sldId="1182"/>
            <ac:cxnSpMk id="33" creationId="{51CD1778-AE32-9443-ABD1-27F74A3AA2A1}"/>
          </ac:cxnSpMkLst>
        </pc:cxnChg>
        <pc:cxnChg chg="add mod">
          <ac:chgData name="Brett Sedcole" userId="6b5a407e-9c3e-44fd-9377-36e0168fe4f0" providerId="ADAL" clId="{BF8B7834-C415-DD4C-BF93-C01DDDB11D7B}" dt="2020-03-12T10:46:13.358" v="1235" actId="1076"/>
          <ac:cxnSpMkLst>
            <pc:docMk/>
            <pc:sldMk cId="178297246" sldId="1182"/>
            <ac:cxnSpMk id="40" creationId="{226D60AA-9545-AB47-88E6-AAF09D8B67EF}"/>
          </ac:cxnSpMkLst>
        </pc:cxnChg>
      </pc:sldChg>
      <pc:sldChg chg="addSp delSp modSp add">
        <pc:chgData name="Brett Sedcole" userId="6b5a407e-9c3e-44fd-9377-36e0168fe4f0" providerId="ADAL" clId="{BF8B7834-C415-DD4C-BF93-C01DDDB11D7B}" dt="2020-03-15T17:06:40.091" v="1580" actId="20577"/>
        <pc:sldMkLst>
          <pc:docMk/>
          <pc:sldMk cId="395563293" sldId="1183"/>
        </pc:sldMkLst>
        <pc:spChg chg="mod">
          <ac:chgData name="Brett Sedcole" userId="6b5a407e-9c3e-44fd-9377-36e0168fe4f0" providerId="ADAL" clId="{BF8B7834-C415-DD4C-BF93-C01DDDB11D7B}" dt="2020-03-12T10:16:22.878" v="324" actId="20577"/>
          <ac:spMkLst>
            <pc:docMk/>
            <pc:sldMk cId="395563293" sldId="1183"/>
            <ac:spMk id="3" creationId="{0EFE98B4-509A-5E4F-9B3B-0FC1091ACF16}"/>
          </ac:spMkLst>
        </pc:spChg>
        <pc:spChg chg="mod">
          <ac:chgData name="Brett Sedcole" userId="6b5a407e-9c3e-44fd-9377-36e0168fe4f0" providerId="ADAL" clId="{BF8B7834-C415-DD4C-BF93-C01DDDB11D7B}" dt="2020-03-12T10:16:20.541" v="323" actId="20577"/>
          <ac:spMkLst>
            <pc:docMk/>
            <pc:sldMk cId="395563293" sldId="1183"/>
            <ac:spMk id="6" creationId="{7A3B5B1E-1228-D74E-8019-2F88B7E7A4A8}"/>
          </ac:spMkLst>
        </pc:spChg>
        <pc:spChg chg="add mod">
          <ac:chgData name="Brett Sedcole" userId="6b5a407e-9c3e-44fd-9377-36e0168fe4f0" providerId="ADAL" clId="{BF8B7834-C415-DD4C-BF93-C01DDDB11D7B}" dt="2020-03-12T10:46:34.379" v="1238" actId="1076"/>
          <ac:spMkLst>
            <pc:docMk/>
            <pc:sldMk cId="395563293" sldId="1183"/>
            <ac:spMk id="7" creationId="{8A0C8688-9AF9-CE4D-A101-DA3B78BD139C}"/>
          </ac:spMkLst>
        </pc:spChg>
        <pc:spChg chg="add mod">
          <ac:chgData name="Brett Sedcole" userId="6b5a407e-9c3e-44fd-9377-36e0168fe4f0" providerId="ADAL" clId="{BF8B7834-C415-DD4C-BF93-C01DDDB11D7B}" dt="2020-03-12T10:46:59.512" v="1251" actId="20577"/>
          <ac:spMkLst>
            <pc:docMk/>
            <pc:sldMk cId="395563293" sldId="1183"/>
            <ac:spMk id="8" creationId="{AB77DF68-4DD0-D443-8881-61F636968E6C}"/>
          </ac:spMkLst>
        </pc:spChg>
        <pc:spChg chg="add mod">
          <ac:chgData name="Brett Sedcole" userId="6b5a407e-9c3e-44fd-9377-36e0168fe4f0" providerId="ADAL" clId="{BF8B7834-C415-DD4C-BF93-C01DDDB11D7B}" dt="2020-03-12T10:49:39.099" v="1432" actId="14100"/>
          <ac:spMkLst>
            <pc:docMk/>
            <pc:sldMk cId="395563293" sldId="1183"/>
            <ac:spMk id="9" creationId="{A0062B75-8130-FE4F-A311-2055CACC7C53}"/>
          </ac:spMkLst>
        </pc:spChg>
        <pc:spChg chg="add mod">
          <ac:chgData name="Brett Sedcole" userId="6b5a407e-9c3e-44fd-9377-36e0168fe4f0" providerId="ADAL" clId="{BF8B7834-C415-DD4C-BF93-C01DDDB11D7B}" dt="2020-03-12T10:49:39.099" v="1432" actId="14100"/>
          <ac:spMkLst>
            <pc:docMk/>
            <pc:sldMk cId="395563293" sldId="1183"/>
            <ac:spMk id="10" creationId="{619A44B0-8473-124C-8372-EEE9B6FEFD6D}"/>
          </ac:spMkLst>
        </pc:spChg>
        <pc:spChg chg="add mod">
          <ac:chgData name="Brett Sedcole" userId="6b5a407e-9c3e-44fd-9377-36e0168fe4f0" providerId="ADAL" clId="{BF8B7834-C415-DD4C-BF93-C01DDDB11D7B}" dt="2020-03-15T17:06:40.091" v="1580" actId="20577"/>
          <ac:spMkLst>
            <pc:docMk/>
            <pc:sldMk cId="395563293" sldId="1183"/>
            <ac:spMk id="11" creationId="{C8BA0B02-EA10-A840-9C2B-3FE01898DD84}"/>
          </ac:spMkLst>
        </pc:spChg>
        <pc:spChg chg="add mod">
          <ac:chgData name="Brett Sedcole" userId="6b5a407e-9c3e-44fd-9377-36e0168fe4f0" providerId="ADAL" clId="{BF8B7834-C415-DD4C-BF93-C01DDDB11D7B}" dt="2020-03-15T17:06:38.608" v="1578" actId="20577"/>
          <ac:spMkLst>
            <pc:docMk/>
            <pc:sldMk cId="395563293" sldId="1183"/>
            <ac:spMk id="12" creationId="{2509C5F2-BF65-0D48-87DA-89B0CBCFDB63}"/>
          </ac:spMkLst>
        </pc:spChg>
        <pc:spChg chg="add mod">
          <ac:chgData name="Brett Sedcole" userId="6b5a407e-9c3e-44fd-9377-36e0168fe4f0" providerId="ADAL" clId="{BF8B7834-C415-DD4C-BF93-C01DDDB11D7B}" dt="2020-03-12T10:49:34.451" v="1431" actId="1076"/>
          <ac:spMkLst>
            <pc:docMk/>
            <pc:sldMk cId="395563293" sldId="1183"/>
            <ac:spMk id="13" creationId="{3BAFFC74-C015-F34C-8D18-8D1D7AC40A69}"/>
          </ac:spMkLst>
        </pc:spChg>
        <pc:spChg chg="add mod">
          <ac:chgData name="Brett Sedcole" userId="6b5a407e-9c3e-44fd-9377-36e0168fe4f0" providerId="ADAL" clId="{BF8B7834-C415-DD4C-BF93-C01DDDB11D7B}" dt="2020-03-12T10:49:34.451" v="1431" actId="1076"/>
          <ac:spMkLst>
            <pc:docMk/>
            <pc:sldMk cId="395563293" sldId="1183"/>
            <ac:spMk id="18" creationId="{0859BFF1-DCB7-0948-9C7E-7F247179E641}"/>
          </ac:spMkLst>
        </pc:spChg>
        <pc:spChg chg="add mod">
          <ac:chgData name="Brett Sedcole" userId="6b5a407e-9c3e-44fd-9377-36e0168fe4f0" providerId="ADAL" clId="{BF8B7834-C415-DD4C-BF93-C01DDDB11D7B}" dt="2020-03-12T10:49:34.451" v="1431" actId="1076"/>
          <ac:spMkLst>
            <pc:docMk/>
            <pc:sldMk cId="395563293" sldId="1183"/>
            <ac:spMk id="19" creationId="{E080FE24-F9CB-A249-9076-E1DE24F2C69D}"/>
          </ac:spMkLst>
        </pc:spChg>
        <pc:spChg chg="add mod">
          <ac:chgData name="Brett Sedcole" userId="6b5a407e-9c3e-44fd-9377-36e0168fe4f0" providerId="ADAL" clId="{BF8B7834-C415-DD4C-BF93-C01DDDB11D7B}" dt="2020-03-15T17:06:36.230" v="1575" actId="20577"/>
          <ac:spMkLst>
            <pc:docMk/>
            <pc:sldMk cId="395563293" sldId="1183"/>
            <ac:spMk id="20" creationId="{773716C8-E8D4-DF48-B1F7-671D1CF397A5}"/>
          </ac:spMkLst>
        </pc:spChg>
        <pc:spChg chg="add mod">
          <ac:chgData name="Brett Sedcole" userId="6b5a407e-9c3e-44fd-9377-36e0168fe4f0" providerId="ADAL" clId="{BF8B7834-C415-DD4C-BF93-C01DDDB11D7B}" dt="2020-03-12T10:49:34.451" v="1431" actId="1076"/>
          <ac:spMkLst>
            <pc:docMk/>
            <pc:sldMk cId="395563293" sldId="1183"/>
            <ac:spMk id="22" creationId="{C47DD513-FFF5-4E43-9C39-85D84C134F61}"/>
          </ac:spMkLst>
        </pc:spChg>
        <pc:spChg chg="add del mod">
          <ac:chgData name="Brett Sedcole" userId="6b5a407e-9c3e-44fd-9377-36e0168fe4f0" providerId="ADAL" clId="{BF8B7834-C415-DD4C-BF93-C01DDDB11D7B}" dt="2020-03-12T10:48:54.713" v="1386" actId="478"/>
          <ac:spMkLst>
            <pc:docMk/>
            <pc:sldMk cId="395563293" sldId="1183"/>
            <ac:spMk id="23" creationId="{697D4795-1FCA-334C-852D-037F6BE63475}"/>
          </ac:spMkLst>
        </pc:spChg>
        <pc:spChg chg="add mod">
          <ac:chgData name="Brett Sedcole" userId="6b5a407e-9c3e-44fd-9377-36e0168fe4f0" providerId="ADAL" clId="{BF8B7834-C415-DD4C-BF93-C01DDDB11D7B}" dt="2020-03-12T10:49:34.451" v="1431" actId="1076"/>
          <ac:spMkLst>
            <pc:docMk/>
            <pc:sldMk cId="395563293" sldId="1183"/>
            <ac:spMk id="25" creationId="{77F88AB8-0EDA-9749-B962-9BDAF9739513}"/>
          </ac:spMkLst>
        </pc:spChg>
        <pc:spChg chg="add del mod">
          <ac:chgData name="Brett Sedcole" userId="6b5a407e-9c3e-44fd-9377-36e0168fe4f0" providerId="ADAL" clId="{BF8B7834-C415-DD4C-BF93-C01DDDB11D7B}" dt="2020-03-12T10:48:54.713" v="1386" actId="478"/>
          <ac:spMkLst>
            <pc:docMk/>
            <pc:sldMk cId="395563293" sldId="1183"/>
            <ac:spMk id="26" creationId="{35DA8384-A55E-224F-B864-2A1183FA19C7}"/>
          </ac:spMkLst>
        </pc:spChg>
        <pc:spChg chg="add mod">
          <ac:chgData name="Brett Sedcole" userId="6b5a407e-9c3e-44fd-9377-36e0168fe4f0" providerId="ADAL" clId="{BF8B7834-C415-DD4C-BF93-C01DDDB11D7B}" dt="2020-03-12T10:50:26.414" v="1492" actId="313"/>
          <ac:spMkLst>
            <pc:docMk/>
            <pc:sldMk cId="395563293" sldId="1183"/>
            <ac:spMk id="28" creationId="{3CC9817E-C462-F849-A9CD-D20BF927A319}"/>
          </ac:spMkLst>
        </pc:spChg>
        <pc:spChg chg="add del mod">
          <ac:chgData name="Brett Sedcole" userId="6b5a407e-9c3e-44fd-9377-36e0168fe4f0" providerId="ADAL" clId="{BF8B7834-C415-DD4C-BF93-C01DDDB11D7B}" dt="2020-03-12T10:50:53.435" v="1497" actId="478"/>
          <ac:spMkLst>
            <pc:docMk/>
            <pc:sldMk cId="395563293" sldId="1183"/>
            <ac:spMk id="31" creationId="{82FA13E5-2F02-A947-8A61-88384EF9BF70}"/>
          </ac:spMkLst>
        </pc:spChg>
        <pc:picChg chg="del">
          <ac:chgData name="Brett Sedcole" userId="6b5a407e-9c3e-44fd-9377-36e0168fe4f0" providerId="ADAL" clId="{BF8B7834-C415-DD4C-BF93-C01DDDB11D7B}" dt="2020-03-12T10:46:31.355" v="1236" actId="478"/>
          <ac:picMkLst>
            <pc:docMk/>
            <pc:sldMk cId="395563293" sldId="1183"/>
            <ac:picMk id="2" creationId="{C9B68329-E6E0-E946-B410-366C4BCFCACE}"/>
          </ac:picMkLst>
        </pc:picChg>
        <pc:picChg chg="del mod">
          <ac:chgData name="Brett Sedcole" userId="6b5a407e-9c3e-44fd-9377-36e0168fe4f0" providerId="ADAL" clId="{BF8B7834-C415-DD4C-BF93-C01DDDB11D7B}" dt="2020-03-12T10:46:31.355" v="1236" actId="478"/>
          <ac:picMkLst>
            <pc:docMk/>
            <pc:sldMk cId="395563293" sldId="1183"/>
            <ac:picMk id="4" creationId="{31B30A42-F019-4942-AFF3-458CC74145E0}"/>
          </ac:picMkLst>
        </pc:picChg>
        <pc:cxnChg chg="add mod">
          <ac:chgData name="Brett Sedcole" userId="6b5a407e-9c3e-44fd-9377-36e0168fe4f0" providerId="ADAL" clId="{BF8B7834-C415-DD4C-BF93-C01DDDB11D7B}" dt="2020-03-12T10:49:34.451" v="1431" actId="1076"/>
          <ac:cxnSpMkLst>
            <pc:docMk/>
            <pc:sldMk cId="395563293" sldId="1183"/>
            <ac:cxnSpMk id="14" creationId="{B98A5FE8-36EC-1A40-B28D-97E31CD77577}"/>
          </ac:cxnSpMkLst>
        </pc:cxnChg>
        <pc:cxnChg chg="add mod">
          <ac:chgData name="Brett Sedcole" userId="6b5a407e-9c3e-44fd-9377-36e0168fe4f0" providerId="ADAL" clId="{BF8B7834-C415-DD4C-BF93-C01DDDB11D7B}" dt="2020-03-12T10:49:34.451" v="1431" actId="1076"/>
          <ac:cxnSpMkLst>
            <pc:docMk/>
            <pc:sldMk cId="395563293" sldId="1183"/>
            <ac:cxnSpMk id="15" creationId="{81137D66-75F9-384F-9697-6020B585001B}"/>
          </ac:cxnSpMkLst>
        </pc:cxnChg>
        <pc:cxnChg chg="add mod">
          <ac:chgData name="Brett Sedcole" userId="6b5a407e-9c3e-44fd-9377-36e0168fe4f0" providerId="ADAL" clId="{BF8B7834-C415-DD4C-BF93-C01DDDB11D7B}" dt="2020-03-12T10:49:34.451" v="1431" actId="1076"/>
          <ac:cxnSpMkLst>
            <pc:docMk/>
            <pc:sldMk cId="395563293" sldId="1183"/>
            <ac:cxnSpMk id="16" creationId="{64B749D8-31C6-D24F-891D-FB87BE430303}"/>
          </ac:cxnSpMkLst>
        </pc:cxnChg>
        <pc:cxnChg chg="add mod">
          <ac:chgData name="Brett Sedcole" userId="6b5a407e-9c3e-44fd-9377-36e0168fe4f0" providerId="ADAL" clId="{BF8B7834-C415-DD4C-BF93-C01DDDB11D7B}" dt="2020-03-12T10:49:34.451" v="1431" actId="1076"/>
          <ac:cxnSpMkLst>
            <pc:docMk/>
            <pc:sldMk cId="395563293" sldId="1183"/>
            <ac:cxnSpMk id="17" creationId="{184D53C7-AB25-F54B-8406-C1DB4815059A}"/>
          </ac:cxnSpMkLst>
        </pc:cxnChg>
        <pc:cxnChg chg="add mod">
          <ac:chgData name="Brett Sedcole" userId="6b5a407e-9c3e-44fd-9377-36e0168fe4f0" providerId="ADAL" clId="{BF8B7834-C415-DD4C-BF93-C01DDDB11D7B}" dt="2020-03-12T10:49:34.451" v="1431" actId="1076"/>
          <ac:cxnSpMkLst>
            <pc:docMk/>
            <pc:sldMk cId="395563293" sldId="1183"/>
            <ac:cxnSpMk id="21" creationId="{E43EA732-6906-A64C-895C-33FEF9374A3C}"/>
          </ac:cxnSpMkLst>
        </pc:cxnChg>
        <pc:cxnChg chg="add del mod">
          <ac:chgData name="Brett Sedcole" userId="6b5a407e-9c3e-44fd-9377-36e0168fe4f0" providerId="ADAL" clId="{BF8B7834-C415-DD4C-BF93-C01DDDB11D7B}" dt="2020-03-12T10:49:02.881" v="1387" actId="478"/>
          <ac:cxnSpMkLst>
            <pc:docMk/>
            <pc:sldMk cId="395563293" sldId="1183"/>
            <ac:cxnSpMk id="24" creationId="{D2E627CD-373E-FC4D-81D7-3E4443E78BDB}"/>
          </ac:cxnSpMkLst>
        </pc:cxnChg>
        <pc:cxnChg chg="add del mod">
          <ac:chgData name="Brett Sedcole" userId="6b5a407e-9c3e-44fd-9377-36e0168fe4f0" providerId="ADAL" clId="{BF8B7834-C415-DD4C-BF93-C01DDDB11D7B}" dt="2020-03-12T10:49:04.703" v="1388" actId="478"/>
          <ac:cxnSpMkLst>
            <pc:docMk/>
            <pc:sldMk cId="395563293" sldId="1183"/>
            <ac:cxnSpMk id="27" creationId="{319C3A6C-4A9B-3C4A-81FD-E7236BE5ADAB}"/>
          </ac:cxnSpMkLst>
        </pc:cxnChg>
        <pc:cxnChg chg="add mod">
          <ac:chgData name="Brett Sedcole" userId="6b5a407e-9c3e-44fd-9377-36e0168fe4f0" providerId="ADAL" clId="{BF8B7834-C415-DD4C-BF93-C01DDDB11D7B}" dt="2020-03-12T10:50:35.287" v="1495" actId="14100"/>
          <ac:cxnSpMkLst>
            <pc:docMk/>
            <pc:sldMk cId="395563293" sldId="1183"/>
            <ac:cxnSpMk id="29" creationId="{29624263-5034-5544-8D23-C1EA0D0C8D10}"/>
          </ac:cxnSpMkLst>
        </pc:cxnChg>
        <pc:cxnChg chg="add del mod">
          <ac:chgData name="Brett Sedcole" userId="6b5a407e-9c3e-44fd-9377-36e0168fe4f0" providerId="ADAL" clId="{BF8B7834-C415-DD4C-BF93-C01DDDB11D7B}" dt="2020-03-12T10:50:53.435" v="1497" actId="478"/>
          <ac:cxnSpMkLst>
            <pc:docMk/>
            <pc:sldMk cId="395563293" sldId="1183"/>
            <ac:cxnSpMk id="32" creationId="{8CDAB887-17BB-FC41-9C56-4BC5F8C10D6D}"/>
          </ac:cxnSpMkLst>
        </pc:cxnChg>
      </pc:sldChg>
      <pc:sldChg chg="delSp modSp add del">
        <pc:chgData name="Brett Sedcole" userId="6b5a407e-9c3e-44fd-9377-36e0168fe4f0" providerId="ADAL" clId="{BF8B7834-C415-DD4C-BF93-C01DDDB11D7B}" dt="2020-03-12T10:51:59.836" v="1509" actId="2696"/>
        <pc:sldMkLst>
          <pc:docMk/>
          <pc:sldMk cId="4220171483" sldId="1184"/>
        </pc:sldMkLst>
        <pc:spChg chg="del">
          <ac:chgData name="Brett Sedcole" userId="6b5a407e-9c3e-44fd-9377-36e0168fe4f0" providerId="ADAL" clId="{BF8B7834-C415-DD4C-BF93-C01DDDB11D7B}" dt="2020-03-12T10:51:13.126" v="1504" actId="478"/>
          <ac:spMkLst>
            <pc:docMk/>
            <pc:sldMk cId="4220171483" sldId="1184"/>
            <ac:spMk id="7" creationId="{00FA775D-DF22-8B49-B45C-8160DEDAA7EA}"/>
          </ac:spMkLst>
        </pc:spChg>
        <pc:spChg chg="mod">
          <ac:chgData name="Brett Sedcole" userId="6b5a407e-9c3e-44fd-9377-36e0168fe4f0" providerId="ADAL" clId="{BF8B7834-C415-DD4C-BF93-C01DDDB11D7B}" dt="2020-03-12T10:51:19.533" v="1506" actId="14100"/>
          <ac:spMkLst>
            <pc:docMk/>
            <pc:sldMk cId="4220171483" sldId="1184"/>
            <ac:spMk id="37" creationId="{C03543D3-D6FA-604F-9075-93CE60655F6A}"/>
          </ac:spMkLst>
        </pc:spChg>
        <pc:spChg chg="del">
          <ac:chgData name="Brett Sedcole" userId="6b5a407e-9c3e-44fd-9377-36e0168fe4f0" providerId="ADAL" clId="{BF8B7834-C415-DD4C-BF93-C01DDDB11D7B}" dt="2020-03-12T10:51:20.257" v="1507" actId="478"/>
          <ac:spMkLst>
            <pc:docMk/>
            <pc:sldMk cId="4220171483" sldId="1184"/>
            <ac:spMk id="44" creationId="{70EDDB50-6449-3D42-9A98-9E64098F1604}"/>
          </ac:spMkLst>
        </pc:spChg>
        <pc:spChg chg="mod">
          <ac:chgData name="Brett Sedcole" userId="6b5a407e-9c3e-44fd-9377-36e0168fe4f0" providerId="ADAL" clId="{BF8B7834-C415-DD4C-BF93-C01DDDB11D7B}" dt="2020-03-12T10:51:23.364" v="1508" actId="14100"/>
          <ac:spMkLst>
            <pc:docMk/>
            <pc:sldMk cId="4220171483" sldId="1184"/>
            <ac:spMk id="45" creationId="{8AA2B7C3-1976-A54D-84FD-13A56E1A3961}"/>
          </ac:spMkLst>
        </pc:spChg>
      </pc:sldChg>
      <pc:sldMasterChg chg="modSp delSldLayout">
        <pc:chgData name="Brett Sedcole" userId="6b5a407e-9c3e-44fd-9377-36e0168fe4f0" providerId="ADAL" clId="{BF8B7834-C415-DD4C-BF93-C01DDDB11D7B}" dt="2020-03-12T10:09:50.909" v="273" actId="20577"/>
        <pc:sldMasterMkLst>
          <pc:docMk/>
          <pc:sldMasterMk cId="162844995" sldId="2147483966"/>
        </pc:sldMasterMkLst>
        <pc:spChg chg="mod">
          <ac:chgData name="Brett Sedcole" userId="6b5a407e-9c3e-44fd-9377-36e0168fe4f0" providerId="ADAL" clId="{BF8B7834-C415-DD4C-BF93-C01DDDB11D7B}" dt="2020-03-12T10:09:50.909" v="273" actId="20577"/>
          <ac:spMkLst>
            <pc:docMk/>
            <pc:sldMasterMk cId="162844995" sldId="2147483966"/>
            <ac:spMk id="9" creationId="{00000000-0000-0000-0000-000000000000}"/>
          </ac:spMkLst>
        </pc:spChg>
        <pc:sldLayoutChg chg="del">
          <pc:chgData name="Brett Sedcole" userId="6b5a407e-9c3e-44fd-9377-36e0168fe4f0" providerId="ADAL" clId="{BF8B7834-C415-DD4C-BF93-C01DDDB11D7B}" dt="2020-01-29T10:10:58.530" v="18" actId="2696"/>
          <pc:sldLayoutMkLst>
            <pc:docMk/>
            <pc:sldMasterMk cId="162844995" sldId="2147483966"/>
            <pc:sldLayoutMk cId="3715026044" sldId="21474840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A0DD-E39B-494A-83EA-C70AD37E8F4F}"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GB"/>
        </a:p>
      </dgm:t>
    </dgm:pt>
    <dgm:pt modelId="{E18D1506-1887-9443-969A-DA7D1819B38A}">
      <dgm:prSet phldrT="[Text]" custT="1"/>
      <dgm:spPr>
        <a:solidFill>
          <a:srgbClr val="0C2340"/>
        </a:solidFill>
        <a:ln>
          <a:noFill/>
        </a:ln>
      </dgm:spPr>
      <dgm:t>
        <a:bodyPr/>
        <a:lstStyle/>
        <a:p>
          <a:r>
            <a:rPr lang="en-GB" sz="800" dirty="0"/>
            <a:t>Collaboration Sites</a:t>
          </a:r>
        </a:p>
      </dgm:t>
    </dgm:pt>
    <dgm:pt modelId="{69591B10-481E-2B4C-BFBD-1F90FB434663}" type="parTrans" cxnId="{A5CDA4C8-D67C-A74C-B6FC-166CABFCA77A}">
      <dgm:prSet/>
      <dgm:spPr/>
      <dgm:t>
        <a:bodyPr/>
        <a:lstStyle/>
        <a:p>
          <a:endParaRPr lang="en-GB"/>
        </a:p>
      </dgm:t>
    </dgm:pt>
    <dgm:pt modelId="{E3A2A347-9E9F-7945-B29E-A9592B6BC0F4}" type="sibTrans" cxnId="{A5CDA4C8-D67C-A74C-B6FC-166CABFCA77A}">
      <dgm:prSet/>
      <dgm:spPr/>
      <dgm:t>
        <a:bodyPr/>
        <a:lstStyle/>
        <a:p>
          <a:endParaRPr lang="en-GB"/>
        </a:p>
      </dgm:t>
    </dgm:pt>
    <dgm:pt modelId="{9DCFEECE-4EB3-854E-8742-49E892EDB33A}">
      <dgm:prSet phldrT="[Text]" custT="1"/>
      <dgm:spPr>
        <a:solidFill>
          <a:srgbClr val="0C2340"/>
        </a:solidFill>
        <a:ln>
          <a:noFill/>
        </a:ln>
      </dgm:spPr>
      <dgm:t>
        <a:bodyPr/>
        <a:lstStyle/>
        <a:p>
          <a:r>
            <a:rPr lang="en-GB" sz="800" dirty="0"/>
            <a:t>Knowledge Base</a:t>
          </a:r>
        </a:p>
      </dgm:t>
    </dgm:pt>
    <dgm:pt modelId="{1471AE68-862A-7F46-A6CA-729723945FA9}" type="parTrans" cxnId="{AD83F325-DAC3-8046-AEAB-112CF257092D}">
      <dgm:prSet/>
      <dgm:spPr/>
      <dgm:t>
        <a:bodyPr/>
        <a:lstStyle/>
        <a:p>
          <a:endParaRPr lang="en-GB"/>
        </a:p>
      </dgm:t>
    </dgm:pt>
    <dgm:pt modelId="{E98C7938-3986-A241-97C2-947EEBE69668}" type="sibTrans" cxnId="{AD83F325-DAC3-8046-AEAB-112CF257092D}">
      <dgm:prSet/>
      <dgm:spPr/>
      <dgm:t>
        <a:bodyPr/>
        <a:lstStyle/>
        <a:p>
          <a:endParaRPr lang="en-GB"/>
        </a:p>
      </dgm:t>
    </dgm:pt>
    <dgm:pt modelId="{DD6ADB84-B649-2E4B-B224-4081EA99A3AD}">
      <dgm:prSet phldrT="[Text]" custT="1"/>
      <dgm:spPr>
        <a:solidFill>
          <a:srgbClr val="0C2340"/>
        </a:solidFill>
        <a:ln>
          <a:noFill/>
        </a:ln>
      </dgm:spPr>
      <dgm:t>
        <a:bodyPr/>
        <a:lstStyle/>
        <a:p>
          <a:r>
            <a:rPr lang="en-GB" sz="800" dirty="0"/>
            <a:t>Intranet </a:t>
          </a:r>
          <a:r>
            <a:rPr lang="en-GB" sz="800" dirty="0" err="1"/>
            <a:t>HomePage</a:t>
          </a:r>
          <a:endParaRPr lang="en-GB" sz="800" dirty="0"/>
        </a:p>
      </dgm:t>
    </dgm:pt>
    <dgm:pt modelId="{654B27AF-7E65-6D4E-9034-B1E1F1CF9463}" type="parTrans" cxnId="{1769AA0D-AC67-DC43-8463-201D5686A072}">
      <dgm:prSet/>
      <dgm:spPr/>
      <dgm:t>
        <a:bodyPr/>
        <a:lstStyle/>
        <a:p>
          <a:endParaRPr lang="en-GB"/>
        </a:p>
      </dgm:t>
    </dgm:pt>
    <dgm:pt modelId="{CE5D91DF-C997-654B-9FCA-2F26018B2D74}" type="sibTrans" cxnId="{1769AA0D-AC67-DC43-8463-201D5686A072}">
      <dgm:prSet/>
      <dgm:spPr/>
      <dgm:t>
        <a:bodyPr/>
        <a:lstStyle/>
        <a:p>
          <a:endParaRPr lang="en-GB"/>
        </a:p>
      </dgm:t>
    </dgm:pt>
    <dgm:pt modelId="{432CEDAF-3A52-564E-9F2C-77CC03F00551}">
      <dgm:prSet phldrT="[Text]" custT="1"/>
      <dgm:spPr>
        <a:solidFill>
          <a:srgbClr val="0C2340"/>
        </a:solidFill>
        <a:ln>
          <a:noFill/>
        </a:ln>
      </dgm:spPr>
      <dgm:t>
        <a:bodyPr/>
        <a:lstStyle/>
        <a:p>
          <a:r>
            <a:rPr lang="en-GB" sz="800" dirty="0"/>
            <a:t>Workplace</a:t>
          </a:r>
        </a:p>
      </dgm:t>
    </dgm:pt>
    <dgm:pt modelId="{49BBD6B7-CC5D-DD40-9AD1-6A5F1D2A590D}" type="parTrans" cxnId="{1013D3BB-08F2-2941-B854-F10FFF5216AF}">
      <dgm:prSet/>
      <dgm:spPr/>
      <dgm:t>
        <a:bodyPr/>
        <a:lstStyle/>
        <a:p>
          <a:endParaRPr lang="en-GB"/>
        </a:p>
      </dgm:t>
    </dgm:pt>
    <dgm:pt modelId="{C669380D-9A32-2845-8136-42269A2C8BD9}" type="sibTrans" cxnId="{1013D3BB-08F2-2941-B854-F10FFF5216AF}">
      <dgm:prSet/>
      <dgm:spPr/>
      <dgm:t>
        <a:bodyPr/>
        <a:lstStyle/>
        <a:p>
          <a:endParaRPr lang="en-GB"/>
        </a:p>
      </dgm:t>
    </dgm:pt>
    <dgm:pt modelId="{33DDC31C-0B0B-0147-B38C-C0011DF704E8}">
      <dgm:prSet phldrT="[Text]" custT="1"/>
      <dgm:spPr>
        <a:solidFill>
          <a:srgbClr val="7030A0"/>
        </a:solidFill>
        <a:ln>
          <a:noFill/>
        </a:ln>
      </dgm:spPr>
      <dgm:t>
        <a:bodyPr/>
        <a:lstStyle/>
        <a:p>
          <a:r>
            <a:rPr lang="en-GB" sz="800" dirty="0"/>
            <a:t>Policies</a:t>
          </a:r>
        </a:p>
      </dgm:t>
    </dgm:pt>
    <dgm:pt modelId="{C3ED382C-F45C-E341-9E75-241B0D78A087}" type="parTrans" cxnId="{81952C3A-CFC3-674D-975B-68E46368E907}">
      <dgm:prSet/>
      <dgm:spPr/>
      <dgm:t>
        <a:bodyPr/>
        <a:lstStyle/>
        <a:p>
          <a:endParaRPr lang="en-GB"/>
        </a:p>
      </dgm:t>
    </dgm:pt>
    <dgm:pt modelId="{90A0579A-47F7-604E-9169-3E2786AFC1D3}" type="sibTrans" cxnId="{81952C3A-CFC3-674D-975B-68E46368E907}">
      <dgm:prSet/>
      <dgm:spPr/>
      <dgm:t>
        <a:bodyPr/>
        <a:lstStyle/>
        <a:p>
          <a:endParaRPr lang="en-GB"/>
        </a:p>
      </dgm:t>
    </dgm:pt>
    <dgm:pt modelId="{B4AD1F7D-30DB-714C-9F35-389C53D12518}">
      <dgm:prSet phldrT="[Text]" custT="1"/>
      <dgm:spPr>
        <a:solidFill>
          <a:srgbClr val="7030A0"/>
        </a:solidFill>
        <a:ln>
          <a:noFill/>
        </a:ln>
      </dgm:spPr>
      <dgm:t>
        <a:bodyPr/>
        <a:lstStyle/>
        <a:p>
          <a:r>
            <a:rPr lang="en-GB" sz="800" dirty="0"/>
            <a:t>Procedures</a:t>
          </a:r>
        </a:p>
      </dgm:t>
    </dgm:pt>
    <dgm:pt modelId="{A4E9AFBD-7890-4846-B49F-24BFABBF6BD0}" type="parTrans" cxnId="{6A0E1127-6A11-7440-9157-3795BF73FCB2}">
      <dgm:prSet/>
      <dgm:spPr/>
      <dgm:t>
        <a:bodyPr/>
        <a:lstStyle/>
        <a:p>
          <a:endParaRPr lang="en-GB"/>
        </a:p>
      </dgm:t>
    </dgm:pt>
    <dgm:pt modelId="{F5E00962-B9FB-2342-A8E2-A85F8B49E21E}" type="sibTrans" cxnId="{6A0E1127-6A11-7440-9157-3795BF73FCB2}">
      <dgm:prSet/>
      <dgm:spPr/>
      <dgm:t>
        <a:bodyPr/>
        <a:lstStyle/>
        <a:p>
          <a:endParaRPr lang="en-GB"/>
        </a:p>
      </dgm:t>
    </dgm:pt>
    <dgm:pt modelId="{AA9993E8-CA1D-9B4B-9250-7079E87BC6DD}">
      <dgm:prSet phldrT="[Text]" custT="1"/>
      <dgm:spPr>
        <a:solidFill>
          <a:srgbClr val="7030A0"/>
        </a:solidFill>
        <a:ln>
          <a:noFill/>
        </a:ln>
      </dgm:spPr>
      <dgm:t>
        <a:bodyPr/>
        <a:lstStyle/>
        <a:p>
          <a:r>
            <a:rPr lang="en-GB" sz="800" dirty="0"/>
            <a:t>Working Instructions</a:t>
          </a:r>
        </a:p>
      </dgm:t>
    </dgm:pt>
    <dgm:pt modelId="{76019AED-D1ED-DB4B-B6FE-6AC7FB754AED}" type="parTrans" cxnId="{BD34CC25-CA0F-FA40-98B9-B8CC0BDCC2B1}">
      <dgm:prSet/>
      <dgm:spPr/>
      <dgm:t>
        <a:bodyPr/>
        <a:lstStyle/>
        <a:p>
          <a:endParaRPr lang="en-GB"/>
        </a:p>
      </dgm:t>
    </dgm:pt>
    <dgm:pt modelId="{7A3E8A99-1C88-8C47-9846-EFF19345029A}" type="sibTrans" cxnId="{BD34CC25-CA0F-FA40-98B9-B8CC0BDCC2B1}">
      <dgm:prSet/>
      <dgm:spPr/>
      <dgm:t>
        <a:bodyPr/>
        <a:lstStyle/>
        <a:p>
          <a:endParaRPr lang="en-GB"/>
        </a:p>
      </dgm:t>
    </dgm:pt>
    <dgm:pt modelId="{82E17FF1-9F2C-5644-B31D-0961E2F40CF1}">
      <dgm:prSet phldrT="[Text]" custT="1"/>
      <dgm:spPr>
        <a:solidFill>
          <a:srgbClr val="7030A0"/>
        </a:solidFill>
        <a:ln>
          <a:noFill/>
        </a:ln>
      </dgm:spPr>
      <dgm:t>
        <a:bodyPr/>
        <a:lstStyle/>
        <a:p>
          <a:r>
            <a:rPr lang="en-GB" sz="800" dirty="0"/>
            <a:t>Tools and Templates</a:t>
          </a:r>
        </a:p>
      </dgm:t>
    </dgm:pt>
    <dgm:pt modelId="{11B3673F-D76B-184A-8438-A57CA0FD66FF}" type="parTrans" cxnId="{36EDEDDF-5DE3-5346-A351-704413369540}">
      <dgm:prSet/>
      <dgm:spPr/>
      <dgm:t>
        <a:bodyPr/>
        <a:lstStyle/>
        <a:p>
          <a:endParaRPr lang="en-GB"/>
        </a:p>
      </dgm:t>
    </dgm:pt>
    <dgm:pt modelId="{AFC87C88-2DDB-2E43-979F-2C14D0022EBD}" type="sibTrans" cxnId="{36EDEDDF-5DE3-5346-A351-704413369540}">
      <dgm:prSet/>
      <dgm:spPr/>
      <dgm:t>
        <a:bodyPr/>
        <a:lstStyle/>
        <a:p>
          <a:endParaRPr lang="en-GB"/>
        </a:p>
      </dgm:t>
    </dgm:pt>
    <dgm:pt modelId="{9403B41A-48CE-2041-830E-8919D458BD59}">
      <dgm:prSet phldrT="[Text]" custT="1"/>
      <dgm:spPr>
        <a:solidFill>
          <a:srgbClr val="7030A0"/>
        </a:solidFill>
        <a:ln>
          <a:noFill/>
        </a:ln>
      </dgm:spPr>
      <dgm:t>
        <a:bodyPr/>
        <a:lstStyle/>
        <a:p>
          <a:r>
            <a:rPr lang="en-GB" sz="800" dirty="0"/>
            <a:t>Processes</a:t>
          </a:r>
        </a:p>
      </dgm:t>
    </dgm:pt>
    <dgm:pt modelId="{718DE499-26D9-8140-86DB-3562CB4CFC52}" type="parTrans" cxnId="{1C4E5C8E-1B47-2940-926F-04C2C2C1740A}">
      <dgm:prSet/>
      <dgm:spPr/>
      <dgm:t>
        <a:bodyPr/>
        <a:lstStyle/>
        <a:p>
          <a:endParaRPr lang="en-GB"/>
        </a:p>
      </dgm:t>
    </dgm:pt>
    <dgm:pt modelId="{7058AD89-9423-3D4A-AD55-AB00D97CAA89}" type="sibTrans" cxnId="{1C4E5C8E-1B47-2940-926F-04C2C2C1740A}">
      <dgm:prSet/>
      <dgm:spPr/>
      <dgm:t>
        <a:bodyPr/>
        <a:lstStyle/>
        <a:p>
          <a:endParaRPr lang="en-GB"/>
        </a:p>
      </dgm:t>
    </dgm:pt>
    <dgm:pt modelId="{71231018-2D6D-414B-9E13-DE933BF1A8AB}">
      <dgm:prSet phldrT="[Text]" custT="1"/>
      <dgm:spPr>
        <a:solidFill>
          <a:srgbClr val="7030A0"/>
        </a:solidFill>
        <a:ln>
          <a:noFill/>
        </a:ln>
      </dgm:spPr>
      <dgm:t>
        <a:bodyPr/>
        <a:lstStyle/>
        <a:p>
          <a:r>
            <a:rPr lang="en-GB" sz="800" dirty="0"/>
            <a:t>News</a:t>
          </a:r>
        </a:p>
      </dgm:t>
    </dgm:pt>
    <dgm:pt modelId="{EA3E3918-3729-474A-A6C9-7D21FCA38B6D}" type="parTrans" cxnId="{968C4B67-3FEE-6341-9CB6-5524D548842D}">
      <dgm:prSet/>
      <dgm:spPr/>
      <dgm:t>
        <a:bodyPr/>
        <a:lstStyle/>
        <a:p>
          <a:endParaRPr lang="en-GB"/>
        </a:p>
      </dgm:t>
    </dgm:pt>
    <dgm:pt modelId="{96E24C90-F45A-9349-8869-748614433D56}" type="sibTrans" cxnId="{968C4B67-3FEE-6341-9CB6-5524D548842D}">
      <dgm:prSet/>
      <dgm:spPr/>
      <dgm:t>
        <a:bodyPr/>
        <a:lstStyle/>
        <a:p>
          <a:endParaRPr lang="en-GB"/>
        </a:p>
      </dgm:t>
    </dgm:pt>
    <dgm:pt modelId="{0963E8D9-0B06-D64B-889C-4F8BA96D8D22}">
      <dgm:prSet phldrT="[Text]" custT="1"/>
      <dgm:spPr>
        <a:solidFill>
          <a:srgbClr val="7030A0"/>
        </a:solidFill>
        <a:ln>
          <a:noFill/>
        </a:ln>
      </dgm:spPr>
      <dgm:t>
        <a:bodyPr/>
        <a:lstStyle/>
        <a:p>
          <a:r>
            <a:rPr lang="en-GB" sz="800" dirty="0"/>
            <a:t>Comms</a:t>
          </a:r>
        </a:p>
      </dgm:t>
    </dgm:pt>
    <dgm:pt modelId="{7D319879-A08E-054B-AECA-2E4A046EBA71}" type="parTrans" cxnId="{8D892B6A-4D31-D243-AF72-5663464970C7}">
      <dgm:prSet/>
      <dgm:spPr/>
      <dgm:t>
        <a:bodyPr/>
        <a:lstStyle/>
        <a:p>
          <a:endParaRPr lang="en-GB"/>
        </a:p>
      </dgm:t>
    </dgm:pt>
    <dgm:pt modelId="{10FEF9F2-A9C8-0646-8BA4-B04C6AB667B1}" type="sibTrans" cxnId="{8D892B6A-4D31-D243-AF72-5663464970C7}">
      <dgm:prSet/>
      <dgm:spPr/>
      <dgm:t>
        <a:bodyPr/>
        <a:lstStyle/>
        <a:p>
          <a:endParaRPr lang="en-GB"/>
        </a:p>
      </dgm:t>
    </dgm:pt>
    <dgm:pt modelId="{6F0269BC-2C0D-534C-AEE5-777CA68A5F1B}">
      <dgm:prSet phldrT="[Text]" custT="1"/>
      <dgm:spPr>
        <a:solidFill>
          <a:srgbClr val="7030A0"/>
        </a:solidFill>
        <a:ln>
          <a:noFill/>
        </a:ln>
      </dgm:spPr>
      <dgm:t>
        <a:bodyPr/>
        <a:lstStyle/>
        <a:p>
          <a:r>
            <a:rPr lang="en-GB" sz="800" dirty="0"/>
            <a:t>Business Area Based Secure Sites</a:t>
          </a:r>
        </a:p>
      </dgm:t>
    </dgm:pt>
    <dgm:pt modelId="{C0347381-64A9-254B-AAC4-F0748AFEEC50}" type="parTrans" cxnId="{BBE9B3CB-8E02-4541-97D5-F6A68AA16BEA}">
      <dgm:prSet/>
      <dgm:spPr/>
      <dgm:t>
        <a:bodyPr/>
        <a:lstStyle/>
        <a:p>
          <a:endParaRPr lang="en-GB"/>
        </a:p>
      </dgm:t>
    </dgm:pt>
    <dgm:pt modelId="{9076DE33-863E-1648-BABE-4AB881469551}" type="sibTrans" cxnId="{BBE9B3CB-8E02-4541-97D5-F6A68AA16BEA}">
      <dgm:prSet/>
      <dgm:spPr/>
      <dgm:t>
        <a:bodyPr/>
        <a:lstStyle/>
        <a:p>
          <a:endParaRPr lang="en-GB"/>
        </a:p>
      </dgm:t>
    </dgm:pt>
    <dgm:pt modelId="{3777EF21-D590-3A4F-98CC-B6DFDD557980}">
      <dgm:prSet phldrT="[Text]" custT="1"/>
      <dgm:spPr>
        <a:solidFill>
          <a:srgbClr val="7030A0"/>
        </a:solidFill>
        <a:ln>
          <a:noFill/>
        </a:ln>
      </dgm:spPr>
      <dgm:t>
        <a:bodyPr/>
        <a:lstStyle/>
        <a:p>
          <a:r>
            <a:rPr lang="en-GB" sz="800" dirty="0"/>
            <a:t>Working Documents</a:t>
          </a:r>
        </a:p>
      </dgm:t>
    </dgm:pt>
    <dgm:pt modelId="{4A65A9FE-3D1D-0F46-B3F4-010E084273A9}" type="parTrans" cxnId="{2CFBBD76-1C0D-A245-AFE9-118D3595305D}">
      <dgm:prSet/>
      <dgm:spPr/>
      <dgm:t>
        <a:bodyPr/>
        <a:lstStyle/>
        <a:p>
          <a:endParaRPr lang="en-GB"/>
        </a:p>
      </dgm:t>
    </dgm:pt>
    <dgm:pt modelId="{2DFA5857-755D-C245-8729-BE758F9E845B}" type="sibTrans" cxnId="{2CFBBD76-1C0D-A245-AFE9-118D3595305D}">
      <dgm:prSet/>
      <dgm:spPr/>
      <dgm:t>
        <a:bodyPr/>
        <a:lstStyle/>
        <a:p>
          <a:endParaRPr lang="en-GB"/>
        </a:p>
      </dgm:t>
    </dgm:pt>
    <dgm:pt modelId="{B4432719-CA30-484B-BE4E-2100825774B2}" type="pres">
      <dgm:prSet presAssocID="{B831A0DD-E39B-494A-83EA-C70AD37E8F4F}" presName="hierChild1" presStyleCnt="0">
        <dgm:presLayoutVars>
          <dgm:orgChart val="1"/>
          <dgm:chPref val="1"/>
          <dgm:dir/>
          <dgm:animOne val="branch"/>
          <dgm:animLvl val="lvl"/>
          <dgm:resizeHandles/>
        </dgm:presLayoutVars>
      </dgm:prSet>
      <dgm:spPr/>
    </dgm:pt>
    <dgm:pt modelId="{3E04E51B-2658-1E4C-ABDB-329C62DC9C1C}" type="pres">
      <dgm:prSet presAssocID="{DD6ADB84-B649-2E4B-B224-4081EA99A3AD}" presName="hierRoot1" presStyleCnt="0">
        <dgm:presLayoutVars>
          <dgm:hierBranch val="init"/>
        </dgm:presLayoutVars>
      </dgm:prSet>
      <dgm:spPr/>
    </dgm:pt>
    <dgm:pt modelId="{513CA301-6E2E-014D-8367-5F7E420F831B}" type="pres">
      <dgm:prSet presAssocID="{DD6ADB84-B649-2E4B-B224-4081EA99A3AD}" presName="rootComposite1" presStyleCnt="0"/>
      <dgm:spPr/>
    </dgm:pt>
    <dgm:pt modelId="{0BAF9484-BA81-6242-98B4-04C915560541}" type="pres">
      <dgm:prSet presAssocID="{DD6ADB84-B649-2E4B-B224-4081EA99A3AD}" presName="rootText1" presStyleLbl="node0" presStyleIdx="0" presStyleCnt="1">
        <dgm:presLayoutVars>
          <dgm:chPref val="3"/>
        </dgm:presLayoutVars>
      </dgm:prSet>
      <dgm:spPr/>
    </dgm:pt>
    <dgm:pt modelId="{B83EC4A5-1EBD-BA4E-8394-2EAA1EE294AB}" type="pres">
      <dgm:prSet presAssocID="{DD6ADB84-B649-2E4B-B224-4081EA99A3AD}" presName="rootConnector1" presStyleLbl="node1" presStyleIdx="0" presStyleCnt="0"/>
      <dgm:spPr/>
    </dgm:pt>
    <dgm:pt modelId="{5D323ECB-5323-204D-AAB9-0A39F8FCB6E6}" type="pres">
      <dgm:prSet presAssocID="{DD6ADB84-B649-2E4B-B224-4081EA99A3AD}" presName="hierChild2" presStyleCnt="0"/>
      <dgm:spPr/>
    </dgm:pt>
    <dgm:pt modelId="{547CAEF5-66F1-1940-AFFC-4B4CFF28E79D}" type="pres">
      <dgm:prSet presAssocID="{69591B10-481E-2B4C-BFBD-1F90FB434663}" presName="Name37" presStyleLbl="parChTrans1D2" presStyleIdx="0" presStyleCnt="3"/>
      <dgm:spPr/>
    </dgm:pt>
    <dgm:pt modelId="{706CB650-76A6-C94D-A201-F646F990B964}" type="pres">
      <dgm:prSet presAssocID="{E18D1506-1887-9443-969A-DA7D1819B38A}" presName="hierRoot2" presStyleCnt="0">
        <dgm:presLayoutVars>
          <dgm:hierBranch val="init"/>
        </dgm:presLayoutVars>
      </dgm:prSet>
      <dgm:spPr/>
    </dgm:pt>
    <dgm:pt modelId="{8E454C7B-86B5-2A4C-B147-832ADA93BFB9}" type="pres">
      <dgm:prSet presAssocID="{E18D1506-1887-9443-969A-DA7D1819B38A}" presName="rootComposite" presStyleCnt="0"/>
      <dgm:spPr/>
    </dgm:pt>
    <dgm:pt modelId="{C0F35580-1471-C941-9A7B-66B2CFA2D89C}" type="pres">
      <dgm:prSet presAssocID="{E18D1506-1887-9443-969A-DA7D1819B38A}" presName="rootText" presStyleLbl="node2" presStyleIdx="0" presStyleCnt="3">
        <dgm:presLayoutVars>
          <dgm:chPref val="3"/>
        </dgm:presLayoutVars>
      </dgm:prSet>
      <dgm:spPr/>
    </dgm:pt>
    <dgm:pt modelId="{86E58FAE-AADB-5B48-B166-6849BB955413}" type="pres">
      <dgm:prSet presAssocID="{E18D1506-1887-9443-969A-DA7D1819B38A}" presName="rootConnector" presStyleLbl="node2" presStyleIdx="0" presStyleCnt="3"/>
      <dgm:spPr/>
    </dgm:pt>
    <dgm:pt modelId="{1022DAD1-ABE7-B549-8351-CEC85811B2D9}" type="pres">
      <dgm:prSet presAssocID="{E18D1506-1887-9443-969A-DA7D1819B38A}" presName="hierChild4" presStyleCnt="0"/>
      <dgm:spPr/>
    </dgm:pt>
    <dgm:pt modelId="{3870B304-A49F-0643-9B1F-C785859E2A75}" type="pres">
      <dgm:prSet presAssocID="{C0347381-64A9-254B-AAC4-F0748AFEEC50}" presName="Name37" presStyleLbl="parChTrans1D3" presStyleIdx="0" presStyleCnt="9"/>
      <dgm:spPr/>
    </dgm:pt>
    <dgm:pt modelId="{C808B6B6-6B0D-0F40-B8EA-3279CA2AAE9F}" type="pres">
      <dgm:prSet presAssocID="{6F0269BC-2C0D-534C-AEE5-777CA68A5F1B}" presName="hierRoot2" presStyleCnt="0">
        <dgm:presLayoutVars>
          <dgm:hierBranch val="init"/>
        </dgm:presLayoutVars>
      </dgm:prSet>
      <dgm:spPr/>
    </dgm:pt>
    <dgm:pt modelId="{018AEA3A-BFD1-F346-A9FD-C8AFF6F272FE}" type="pres">
      <dgm:prSet presAssocID="{6F0269BC-2C0D-534C-AEE5-777CA68A5F1B}" presName="rootComposite" presStyleCnt="0"/>
      <dgm:spPr/>
    </dgm:pt>
    <dgm:pt modelId="{6DD32D39-37DC-1B4A-9B5F-6B96078ED83A}" type="pres">
      <dgm:prSet presAssocID="{6F0269BC-2C0D-534C-AEE5-777CA68A5F1B}" presName="rootText" presStyleLbl="node3" presStyleIdx="0" presStyleCnt="9">
        <dgm:presLayoutVars>
          <dgm:chPref val="3"/>
        </dgm:presLayoutVars>
      </dgm:prSet>
      <dgm:spPr/>
    </dgm:pt>
    <dgm:pt modelId="{49DB6C09-0C68-9947-B8D3-27BB8F517CA5}" type="pres">
      <dgm:prSet presAssocID="{6F0269BC-2C0D-534C-AEE5-777CA68A5F1B}" presName="rootConnector" presStyleLbl="node3" presStyleIdx="0" presStyleCnt="9"/>
      <dgm:spPr/>
    </dgm:pt>
    <dgm:pt modelId="{1AACECBB-47F3-0D48-8593-EB4BBECDB43E}" type="pres">
      <dgm:prSet presAssocID="{6F0269BC-2C0D-534C-AEE5-777CA68A5F1B}" presName="hierChild4" presStyleCnt="0"/>
      <dgm:spPr/>
    </dgm:pt>
    <dgm:pt modelId="{4FE0B74F-812F-7E47-B3E9-1A8E305C21DA}" type="pres">
      <dgm:prSet presAssocID="{6F0269BC-2C0D-534C-AEE5-777CA68A5F1B}" presName="hierChild5" presStyleCnt="0"/>
      <dgm:spPr/>
    </dgm:pt>
    <dgm:pt modelId="{7FBB7AE6-29FD-AE42-AFDB-9F7342A623E9}" type="pres">
      <dgm:prSet presAssocID="{4A65A9FE-3D1D-0F46-B3F4-010E084273A9}" presName="Name37" presStyleLbl="parChTrans1D3" presStyleIdx="1" presStyleCnt="9"/>
      <dgm:spPr/>
    </dgm:pt>
    <dgm:pt modelId="{C195EF0C-AB5B-204D-B016-204D3768A935}" type="pres">
      <dgm:prSet presAssocID="{3777EF21-D590-3A4F-98CC-B6DFDD557980}" presName="hierRoot2" presStyleCnt="0">
        <dgm:presLayoutVars>
          <dgm:hierBranch val="init"/>
        </dgm:presLayoutVars>
      </dgm:prSet>
      <dgm:spPr/>
    </dgm:pt>
    <dgm:pt modelId="{BFC32B5B-066C-CB4B-BD63-149968E6E299}" type="pres">
      <dgm:prSet presAssocID="{3777EF21-D590-3A4F-98CC-B6DFDD557980}" presName="rootComposite" presStyleCnt="0"/>
      <dgm:spPr/>
    </dgm:pt>
    <dgm:pt modelId="{701935CA-D2A8-FB44-B09A-8C4ECADF2096}" type="pres">
      <dgm:prSet presAssocID="{3777EF21-D590-3A4F-98CC-B6DFDD557980}" presName="rootText" presStyleLbl="node3" presStyleIdx="1" presStyleCnt="9">
        <dgm:presLayoutVars>
          <dgm:chPref val="3"/>
        </dgm:presLayoutVars>
      </dgm:prSet>
      <dgm:spPr/>
    </dgm:pt>
    <dgm:pt modelId="{4AEFD856-A393-4241-9D8F-65817B68D13A}" type="pres">
      <dgm:prSet presAssocID="{3777EF21-D590-3A4F-98CC-B6DFDD557980}" presName="rootConnector" presStyleLbl="node3" presStyleIdx="1" presStyleCnt="9"/>
      <dgm:spPr/>
    </dgm:pt>
    <dgm:pt modelId="{96A35D67-6801-6141-8AF8-896E365EE7A9}" type="pres">
      <dgm:prSet presAssocID="{3777EF21-D590-3A4F-98CC-B6DFDD557980}" presName="hierChild4" presStyleCnt="0"/>
      <dgm:spPr/>
    </dgm:pt>
    <dgm:pt modelId="{BB08CA88-4E75-3A46-9425-F6BDBA41BEE4}" type="pres">
      <dgm:prSet presAssocID="{3777EF21-D590-3A4F-98CC-B6DFDD557980}" presName="hierChild5" presStyleCnt="0"/>
      <dgm:spPr/>
    </dgm:pt>
    <dgm:pt modelId="{B9BE4CF6-A9BA-6145-A6C0-3B63682F0A4C}" type="pres">
      <dgm:prSet presAssocID="{E18D1506-1887-9443-969A-DA7D1819B38A}" presName="hierChild5" presStyleCnt="0"/>
      <dgm:spPr/>
    </dgm:pt>
    <dgm:pt modelId="{3AA30DF0-65F3-A94B-A280-C028C609773F}" type="pres">
      <dgm:prSet presAssocID="{1471AE68-862A-7F46-A6CA-729723945FA9}" presName="Name37" presStyleLbl="parChTrans1D2" presStyleIdx="1" presStyleCnt="3"/>
      <dgm:spPr/>
    </dgm:pt>
    <dgm:pt modelId="{5DFD6635-76CE-994E-B26C-E26F6CF94682}" type="pres">
      <dgm:prSet presAssocID="{9DCFEECE-4EB3-854E-8742-49E892EDB33A}" presName="hierRoot2" presStyleCnt="0">
        <dgm:presLayoutVars>
          <dgm:hierBranch val="init"/>
        </dgm:presLayoutVars>
      </dgm:prSet>
      <dgm:spPr/>
    </dgm:pt>
    <dgm:pt modelId="{E64C3388-46B7-504D-AACF-3867CADF13E0}" type="pres">
      <dgm:prSet presAssocID="{9DCFEECE-4EB3-854E-8742-49E892EDB33A}" presName="rootComposite" presStyleCnt="0"/>
      <dgm:spPr/>
    </dgm:pt>
    <dgm:pt modelId="{FF8826BC-AAC4-7744-93C3-A9E7E04F5BA2}" type="pres">
      <dgm:prSet presAssocID="{9DCFEECE-4EB3-854E-8742-49E892EDB33A}" presName="rootText" presStyleLbl="node2" presStyleIdx="1" presStyleCnt="3">
        <dgm:presLayoutVars>
          <dgm:chPref val="3"/>
        </dgm:presLayoutVars>
      </dgm:prSet>
      <dgm:spPr/>
    </dgm:pt>
    <dgm:pt modelId="{8ECE5F98-D80D-0843-9574-458681AAAA8F}" type="pres">
      <dgm:prSet presAssocID="{9DCFEECE-4EB3-854E-8742-49E892EDB33A}" presName="rootConnector" presStyleLbl="node2" presStyleIdx="1" presStyleCnt="3"/>
      <dgm:spPr/>
    </dgm:pt>
    <dgm:pt modelId="{22462141-A5ED-3D44-9111-0648C6E201A8}" type="pres">
      <dgm:prSet presAssocID="{9DCFEECE-4EB3-854E-8742-49E892EDB33A}" presName="hierChild4" presStyleCnt="0"/>
      <dgm:spPr/>
    </dgm:pt>
    <dgm:pt modelId="{1A8F6826-1257-0E4B-A236-8F15ECFE2346}" type="pres">
      <dgm:prSet presAssocID="{C3ED382C-F45C-E341-9E75-241B0D78A087}" presName="Name37" presStyleLbl="parChTrans1D3" presStyleIdx="2" presStyleCnt="9"/>
      <dgm:spPr/>
    </dgm:pt>
    <dgm:pt modelId="{C4F139C5-5B2E-FF47-8340-3171C9F6093F}" type="pres">
      <dgm:prSet presAssocID="{33DDC31C-0B0B-0147-B38C-C0011DF704E8}" presName="hierRoot2" presStyleCnt="0">
        <dgm:presLayoutVars>
          <dgm:hierBranch val="init"/>
        </dgm:presLayoutVars>
      </dgm:prSet>
      <dgm:spPr/>
    </dgm:pt>
    <dgm:pt modelId="{3D95802F-A158-DC46-9CA6-3EED8004F763}" type="pres">
      <dgm:prSet presAssocID="{33DDC31C-0B0B-0147-B38C-C0011DF704E8}" presName="rootComposite" presStyleCnt="0"/>
      <dgm:spPr/>
    </dgm:pt>
    <dgm:pt modelId="{FEA4F2B7-80B0-4B4D-A19C-5014BEFA2EA7}" type="pres">
      <dgm:prSet presAssocID="{33DDC31C-0B0B-0147-B38C-C0011DF704E8}" presName="rootText" presStyleLbl="node3" presStyleIdx="2" presStyleCnt="9">
        <dgm:presLayoutVars>
          <dgm:chPref val="3"/>
        </dgm:presLayoutVars>
      </dgm:prSet>
      <dgm:spPr/>
    </dgm:pt>
    <dgm:pt modelId="{EF5888BA-9348-4742-AAE0-EFF1156AE979}" type="pres">
      <dgm:prSet presAssocID="{33DDC31C-0B0B-0147-B38C-C0011DF704E8}" presName="rootConnector" presStyleLbl="node3" presStyleIdx="2" presStyleCnt="9"/>
      <dgm:spPr/>
    </dgm:pt>
    <dgm:pt modelId="{3B77D457-372C-EF42-A81B-5A8B8C98F75F}" type="pres">
      <dgm:prSet presAssocID="{33DDC31C-0B0B-0147-B38C-C0011DF704E8}" presName="hierChild4" presStyleCnt="0"/>
      <dgm:spPr/>
    </dgm:pt>
    <dgm:pt modelId="{B212D952-2685-E749-8E21-B8F8B3868CDF}" type="pres">
      <dgm:prSet presAssocID="{33DDC31C-0B0B-0147-B38C-C0011DF704E8}" presName="hierChild5" presStyleCnt="0"/>
      <dgm:spPr/>
    </dgm:pt>
    <dgm:pt modelId="{92DDF6BC-C097-474F-86D7-4D596EA63575}" type="pres">
      <dgm:prSet presAssocID="{A4E9AFBD-7890-4846-B49F-24BFABBF6BD0}" presName="Name37" presStyleLbl="parChTrans1D3" presStyleIdx="3" presStyleCnt="9"/>
      <dgm:spPr/>
    </dgm:pt>
    <dgm:pt modelId="{597AE9D1-8013-5B4C-BAAD-9C38D6F01732}" type="pres">
      <dgm:prSet presAssocID="{B4AD1F7D-30DB-714C-9F35-389C53D12518}" presName="hierRoot2" presStyleCnt="0">
        <dgm:presLayoutVars>
          <dgm:hierBranch val="init"/>
        </dgm:presLayoutVars>
      </dgm:prSet>
      <dgm:spPr/>
    </dgm:pt>
    <dgm:pt modelId="{C7FBC211-452B-5345-ADE8-C602C0F4E7AE}" type="pres">
      <dgm:prSet presAssocID="{B4AD1F7D-30DB-714C-9F35-389C53D12518}" presName="rootComposite" presStyleCnt="0"/>
      <dgm:spPr/>
    </dgm:pt>
    <dgm:pt modelId="{E2F42E37-1876-BF47-A5A5-32677193A5F9}" type="pres">
      <dgm:prSet presAssocID="{B4AD1F7D-30DB-714C-9F35-389C53D12518}" presName="rootText" presStyleLbl="node3" presStyleIdx="3" presStyleCnt="9">
        <dgm:presLayoutVars>
          <dgm:chPref val="3"/>
        </dgm:presLayoutVars>
      </dgm:prSet>
      <dgm:spPr/>
    </dgm:pt>
    <dgm:pt modelId="{27609308-A74C-1144-A025-72702451808C}" type="pres">
      <dgm:prSet presAssocID="{B4AD1F7D-30DB-714C-9F35-389C53D12518}" presName="rootConnector" presStyleLbl="node3" presStyleIdx="3" presStyleCnt="9"/>
      <dgm:spPr/>
    </dgm:pt>
    <dgm:pt modelId="{AB661111-9B33-AB49-9152-70FBDFF11F1C}" type="pres">
      <dgm:prSet presAssocID="{B4AD1F7D-30DB-714C-9F35-389C53D12518}" presName="hierChild4" presStyleCnt="0"/>
      <dgm:spPr/>
    </dgm:pt>
    <dgm:pt modelId="{E6C91AF5-95F3-F94C-B0CB-7550F051CAA3}" type="pres">
      <dgm:prSet presAssocID="{B4AD1F7D-30DB-714C-9F35-389C53D12518}" presName="hierChild5" presStyleCnt="0"/>
      <dgm:spPr/>
    </dgm:pt>
    <dgm:pt modelId="{BA1520DF-77C8-3845-8748-3CA1B5C9553F}" type="pres">
      <dgm:prSet presAssocID="{76019AED-D1ED-DB4B-B6FE-6AC7FB754AED}" presName="Name37" presStyleLbl="parChTrans1D3" presStyleIdx="4" presStyleCnt="9"/>
      <dgm:spPr/>
    </dgm:pt>
    <dgm:pt modelId="{9912D945-2CE2-4446-A10B-0EC20286CB4B}" type="pres">
      <dgm:prSet presAssocID="{AA9993E8-CA1D-9B4B-9250-7079E87BC6DD}" presName="hierRoot2" presStyleCnt="0">
        <dgm:presLayoutVars>
          <dgm:hierBranch val="init"/>
        </dgm:presLayoutVars>
      </dgm:prSet>
      <dgm:spPr/>
    </dgm:pt>
    <dgm:pt modelId="{0B39729A-8394-4B40-B4AC-97B937566366}" type="pres">
      <dgm:prSet presAssocID="{AA9993E8-CA1D-9B4B-9250-7079E87BC6DD}" presName="rootComposite" presStyleCnt="0"/>
      <dgm:spPr/>
    </dgm:pt>
    <dgm:pt modelId="{6E49A48F-CC14-974A-B7B5-E18A2C63B0FD}" type="pres">
      <dgm:prSet presAssocID="{AA9993E8-CA1D-9B4B-9250-7079E87BC6DD}" presName="rootText" presStyleLbl="node3" presStyleIdx="4" presStyleCnt="9">
        <dgm:presLayoutVars>
          <dgm:chPref val="3"/>
        </dgm:presLayoutVars>
      </dgm:prSet>
      <dgm:spPr/>
    </dgm:pt>
    <dgm:pt modelId="{2E9820A0-41A9-A94E-9ECA-B9CE7B14927A}" type="pres">
      <dgm:prSet presAssocID="{AA9993E8-CA1D-9B4B-9250-7079E87BC6DD}" presName="rootConnector" presStyleLbl="node3" presStyleIdx="4" presStyleCnt="9"/>
      <dgm:spPr/>
    </dgm:pt>
    <dgm:pt modelId="{8CDA3073-8DE2-2C4C-A27F-13AD52DFA1A9}" type="pres">
      <dgm:prSet presAssocID="{AA9993E8-CA1D-9B4B-9250-7079E87BC6DD}" presName="hierChild4" presStyleCnt="0"/>
      <dgm:spPr/>
    </dgm:pt>
    <dgm:pt modelId="{626B2522-12B0-C348-BB1A-ED731BA54A66}" type="pres">
      <dgm:prSet presAssocID="{AA9993E8-CA1D-9B4B-9250-7079E87BC6DD}" presName="hierChild5" presStyleCnt="0"/>
      <dgm:spPr/>
    </dgm:pt>
    <dgm:pt modelId="{38EEE8FA-E375-D340-A844-25B395CF852B}" type="pres">
      <dgm:prSet presAssocID="{11B3673F-D76B-184A-8438-A57CA0FD66FF}" presName="Name37" presStyleLbl="parChTrans1D3" presStyleIdx="5" presStyleCnt="9"/>
      <dgm:spPr/>
    </dgm:pt>
    <dgm:pt modelId="{CFE169DB-796F-0041-9E32-76F796FD2DFA}" type="pres">
      <dgm:prSet presAssocID="{82E17FF1-9F2C-5644-B31D-0961E2F40CF1}" presName="hierRoot2" presStyleCnt="0">
        <dgm:presLayoutVars>
          <dgm:hierBranch val="init"/>
        </dgm:presLayoutVars>
      </dgm:prSet>
      <dgm:spPr/>
    </dgm:pt>
    <dgm:pt modelId="{29F3CDA3-32F2-2B4C-A0D2-60E5E2B05FD2}" type="pres">
      <dgm:prSet presAssocID="{82E17FF1-9F2C-5644-B31D-0961E2F40CF1}" presName="rootComposite" presStyleCnt="0"/>
      <dgm:spPr/>
    </dgm:pt>
    <dgm:pt modelId="{9FDFCF53-CDDD-3646-B309-79C6431D26C6}" type="pres">
      <dgm:prSet presAssocID="{82E17FF1-9F2C-5644-B31D-0961E2F40CF1}" presName="rootText" presStyleLbl="node3" presStyleIdx="5" presStyleCnt="9">
        <dgm:presLayoutVars>
          <dgm:chPref val="3"/>
        </dgm:presLayoutVars>
      </dgm:prSet>
      <dgm:spPr/>
    </dgm:pt>
    <dgm:pt modelId="{2D9FDEDD-BA38-6544-8ECF-E3380673FFC6}" type="pres">
      <dgm:prSet presAssocID="{82E17FF1-9F2C-5644-B31D-0961E2F40CF1}" presName="rootConnector" presStyleLbl="node3" presStyleIdx="5" presStyleCnt="9"/>
      <dgm:spPr/>
    </dgm:pt>
    <dgm:pt modelId="{33CE490C-DFF4-B64F-B38A-ED5EECCDC2EF}" type="pres">
      <dgm:prSet presAssocID="{82E17FF1-9F2C-5644-B31D-0961E2F40CF1}" presName="hierChild4" presStyleCnt="0"/>
      <dgm:spPr/>
    </dgm:pt>
    <dgm:pt modelId="{4BB85B55-1121-2844-ACDD-825D230B923F}" type="pres">
      <dgm:prSet presAssocID="{82E17FF1-9F2C-5644-B31D-0961E2F40CF1}" presName="hierChild5" presStyleCnt="0"/>
      <dgm:spPr/>
    </dgm:pt>
    <dgm:pt modelId="{04D5CE75-A2CE-1A40-8CCD-B8CB18255613}" type="pres">
      <dgm:prSet presAssocID="{718DE499-26D9-8140-86DB-3562CB4CFC52}" presName="Name37" presStyleLbl="parChTrans1D3" presStyleIdx="6" presStyleCnt="9"/>
      <dgm:spPr/>
    </dgm:pt>
    <dgm:pt modelId="{F2932180-8224-F047-BB6D-1CE39D2306B0}" type="pres">
      <dgm:prSet presAssocID="{9403B41A-48CE-2041-830E-8919D458BD59}" presName="hierRoot2" presStyleCnt="0">
        <dgm:presLayoutVars>
          <dgm:hierBranch val="init"/>
        </dgm:presLayoutVars>
      </dgm:prSet>
      <dgm:spPr/>
    </dgm:pt>
    <dgm:pt modelId="{2F8041B0-0BD3-214A-925B-B7F955FD3E93}" type="pres">
      <dgm:prSet presAssocID="{9403B41A-48CE-2041-830E-8919D458BD59}" presName="rootComposite" presStyleCnt="0"/>
      <dgm:spPr/>
    </dgm:pt>
    <dgm:pt modelId="{F62ED1B3-3053-B348-861B-439886F4A83A}" type="pres">
      <dgm:prSet presAssocID="{9403B41A-48CE-2041-830E-8919D458BD59}" presName="rootText" presStyleLbl="node3" presStyleIdx="6" presStyleCnt="9">
        <dgm:presLayoutVars>
          <dgm:chPref val="3"/>
        </dgm:presLayoutVars>
      </dgm:prSet>
      <dgm:spPr/>
    </dgm:pt>
    <dgm:pt modelId="{1DEC3163-8DA0-2C4E-8C5A-988137EE3BE4}" type="pres">
      <dgm:prSet presAssocID="{9403B41A-48CE-2041-830E-8919D458BD59}" presName="rootConnector" presStyleLbl="node3" presStyleIdx="6" presStyleCnt="9"/>
      <dgm:spPr/>
    </dgm:pt>
    <dgm:pt modelId="{3BFDE32A-EC75-EE43-890D-C017180B5B8F}" type="pres">
      <dgm:prSet presAssocID="{9403B41A-48CE-2041-830E-8919D458BD59}" presName="hierChild4" presStyleCnt="0"/>
      <dgm:spPr/>
    </dgm:pt>
    <dgm:pt modelId="{DA24F644-2060-C244-9744-F48781C6084F}" type="pres">
      <dgm:prSet presAssocID="{9403B41A-48CE-2041-830E-8919D458BD59}" presName="hierChild5" presStyleCnt="0"/>
      <dgm:spPr/>
    </dgm:pt>
    <dgm:pt modelId="{DE2F5015-4ED4-9340-B97A-E3C647660AC9}" type="pres">
      <dgm:prSet presAssocID="{9DCFEECE-4EB3-854E-8742-49E892EDB33A}" presName="hierChild5" presStyleCnt="0"/>
      <dgm:spPr/>
    </dgm:pt>
    <dgm:pt modelId="{D1B20550-2B4F-5447-A416-8D3D7AD5B400}" type="pres">
      <dgm:prSet presAssocID="{49BBD6B7-CC5D-DD40-9AD1-6A5F1D2A590D}" presName="Name37" presStyleLbl="parChTrans1D2" presStyleIdx="2" presStyleCnt="3"/>
      <dgm:spPr/>
    </dgm:pt>
    <dgm:pt modelId="{15D678E0-2E40-6448-BD2A-FB04D276DB91}" type="pres">
      <dgm:prSet presAssocID="{432CEDAF-3A52-564E-9F2C-77CC03F00551}" presName="hierRoot2" presStyleCnt="0">
        <dgm:presLayoutVars>
          <dgm:hierBranch val="init"/>
        </dgm:presLayoutVars>
      </dgm:prSet>
      <dgm:spPr/>
    </dgm:pt>
    <dgm:pt modelId="{83EFE59D-9BA7-D14D-97E4-792FDB3370F2}" type="pres">
      <dgm:prSet presAssocID="{432CEDAF-3A52-564E-9F2C-77CC03F00551}" presName="rootComposite" presStyleCnt="0"/>
      <dgm:spPr/>
    </dgm:pt>
    <dgm:pt modelId="{02CAD326-3A46-D941-815E-D6CCF33D0FF1}" type="pres">
      <dgm:prSet presAssocID="{432CEDAF-3A52-564E-9F2C-77CC03F00551}" presName="rootText" presStyleLbl="node2" presStyleIdx="2" presStyleCnt="3">
        <dgm:presLayoutVars>
          <dgm:chPref val="3"/>
        </dgm:presLayoutVars>
      </dgm:prSet>
      <dgm:spPr/>
    </dgm:pt>
    <dgm:pt modelId="{227B8A95-B83F-D54D-AB92-B7044BFBA35A}" type="pres">
      <dgm:prSet presAssocID="{432CEDAF-3A52-564E-9F2C-77CC03F00551}" presName="rootConnector" presStyleLbl="node2" presStyleIdx="2" presStyleCnt="3"/>
      <dgm:spPr/>
    </dgm:pt>
    <dgm:pt modelId="{6B7CCDE1-C0B0-374E-B07F-4FA72D69FD0E}" type="pres">
      <dgm:prSet presAssocID="{432CEDAF-3A52-564E-9F2C-77CC03F00551}" presName="hierChild4" presStyleCnt="0"/>
      <dgm:spPr/>
    </dgm:pt>
    <dgm:pt modelId="{1BC9AB98-2BF4-BA4F-835A-A692D3B361C3}" type="pres">
      <dgm:prSet presAssocID="{EA3E3918-3729-474A-A6C9-7D21FCA38B6D}" presName="Name37" presStyleLbl="parChTrans1D3" presStyleIdx="7" presStyleCnt="9"/>
      <dgm:spPr/>
    </dgm:pt>
    <dgm:pt modelId="{744F4C4A-1BD8-1440-912D-6BAF2313948E}" type="pres">
      <dgm:prSet presAssocID="{71231018-2D6D-414B-9E13-DE933BF1A8AB}" presName="hierRoot2" presStyleCnt="0">
        <dgm:presLayoutVars>
          <dgm:hierBranch val="init"/>
        </dgm:presLayoutVars>
      </dgm:prSet>
      <dgm:spPr/>
    </dgm:pt>
    <dgm:pt modelId="{AC9D432D-55E9-844D-B333-0A5FE6B80E28}" type="pres">
      <dgm:prSet presAssocID="{71231018-2D6D-414B-9E13-DE933BF1A8AB}" presName="rootComposite" presStyleCnt="0"/>
      <dgm:spPr/>
    </dgm:pt>
    <dgm:pt modelId="{B0C473DF-9E94-B24E-81BD-839A0617654A}" type="pres">
      <dgm:prSet presAssocID="{71231018-2D6D-414B-9E13-DE933BF1A8AB}" presName="rootText" presStyleLbl="node3" presStyleIdx="7" presStyleCnt="9">
        <dgm:presLayoutVars>
          <dgm:chPref val="3"/>
        </dgm:presLayoutVars>
      </dgm:prSet>
      <dgm:spPr/>
    </dgm:pt>
    <dgm:pt modelId="{8B318835-2FFE-2D44-84A6-3EF1E878E3D4}" type="pres">
      <dgm:prSet presAssocID="{71231018-2D6D-414B-9E13-DE933BF1A8AB}" presName="rootConnector" presStyleLbl="node3" presStyleIdx="7" presStyleCnt="9"/>
      <dgm:spPr/>
    </dgm:pt>
    <dgm:pt modelId="{30ECD7E3-3793-8445-B0E2-BBAD4D3FFB34}" type="pres">
      <dgm:prSet presAssocID="{71231018-2D6D-414B-9E13-DE933BF1A8AB}" presName="hierChild4" presStyleCnt="0"/>
      <dgm:spPr/>
    </dgm:pt>
    <dgm:pt modelId="{6D6DB8D2-EFC6-9349-B2E8-4849A19E624B}" type="pres">
      <dgm:prSet presAssocID="{71231018-2D6D-414B-9E13-DE933BF1A8AB}" presName="hierChild5" presStyleCnt="0"/>
      <dgm:spPr/>
    </dgm:pt>
    <dgm:pt modelId="{8BE36C41-D094-C844-A1FE-CBA18139462E}" type="pres">
      <dgm:prSet presAssocID="{7D319879-A08E-054B-AECA-2E4A046EBA71}" presName="Name37" presStyleLbl="parChTrans1D3" presStyleIdx="8" presStyleCnt="9"/>
      <dgm:spPr/>
    </dgm:pt>
    <dgm:pt modelId="{786BC3B9-8A82-5344-8AF7-2125C7B98ADC}" type="pres">
      <dgm:prSet presAssocID="{0963E8D9-0B06-D64B-889C-4F8BA96D8D22}" presName="hierRoot2" presStyleCnt="0">
        <dgm:presLayoutVars>
          <dgm:hierBranch val="init"/>
        </dgm:presLayoutVars>
      </dgm:prSet>
      <dgm:spPr/>
    </dgm:pt>
    <dgm:pt modelId="{C028FF77-7CF0-ED46-B65B-26804B9077D4}" type="pres">
      <dgm:prSet presAssocID="{0963E8D9-0B06-D64B-889C-4F8BA96D8D22}" presName="rootComposite" presStyleCnt="0"/>
      <dgm:spPr/>
    </dgm:pt>
    <dgm:pt modelId="{5D5A6084-BBB3-A443-ABF5-CA444D95D328}" type="pres">
      <dgm:prSet presAssocID="{0963E8D9-0B06-D64B-889C-4F8BA96D8D22}" presName="rootText" presStyleLbl="node3" presStyleIdx="8" presStyleCnt="9">
        <dgm:presLayoutVars>
          <dgm:chPref val="3"/>
        </dgm:presLayoutVars>
      </dgm:prSet>
      <dgm:spPr/>
    </dgm:pt>
    <dgm:pt modelId="{51A2C470-2979-4849-97E8-01375D167F91}" type="pres">
      <dgm:prSet presAssocID="{0963E8D9-0B06-D64B-889C-4F8BA96D8D22}" presName="rootConnector" presStyleLbl="node3" presStyleIdx="8" presStyleCnt="9"/>
      <dgm:spPr/>
    </dgm:pt>
    <dgm:pt modelId="{A6B140D7-56C8-D044-BEFD-7026E99296D3}" type="pres">
      <dgm:prSet presAssocID="{0963E8D9-0B06-D64B-889C-4F8BA96D8D22}" presName="hierChild4" presStyleCnt="0"/>
      <dgm:spPr/>
    </dgm:pt>
    <dgm:pt modelId="{8BC61459-14A0-EF47-8EE2-CEA1F2C9AD76}" type="pres">
      <dgm:prSet presAssocID="{0963E8D9-0B06-D64B-889C-4F8BA96D8D22}" presName="hierChild5" presStyleCnt="0"/>
      <dgm:spPr/>
    </dgm:pt>
    <dgm:pt modelId="{29EB0300-FBB8-C542-BAA1-17E843AEFBE1}" type="pres">
      <dgm:prSet presAssocID="{432CEDAF-3A52-564E-9F2C-77CC03F00551}" presName="hierChild5" presStyleCnt="0"/>
      <dgm:spPr/>
    </dgm:pt>
    <dgm:pt modelId="{AA1E25A5-6862-EF43-9209-46AEE811A856}" type="pres">
      <dgm:prSet presAssocID="{DD6ADB84-B649-2E4B-B224-4081EA99A3AD}" presName="hierChild3" presStyleCnt="0"/>
      <dgm:spPr/>
    </dgm:pt>
  </dgm:ptLst>
  <dgm:cxnLst>
    <dgm:cxn modelId="{2121A903-080A-1E4A-8DD0-1F7FD329C1EB}" type="presOf" srcId="{0963E8D9-0B06-D64B-889C-4F8BA96D8D22}" destId="{5D5A6084-BBB3-A443-ABF5-CA444D95D328}" srcOrd="0" destOrd="0" presId="urn:microsoft.com/office/officeart/2005/8/layout/orgChart1"/>
    <dgm:cxn modelId="{1769AA0D-AC67-DC43-8463-201D5686A072}" srcId="{B831A0DD-E39B-494A-83EA-C70AD37E8F4F}" destId="{DD6ADB84-B649-2E4B-B224-4081EA99A3AD}" srcOrd="0" destOrd="0" parTransId="{654B27AF-7E65-6D4E-9034-B1E1F1CF9463}" sibTransId="{CE5D91DF-C997-654B-9FCA-2F26018B2D74}"/>
    <dgm:cxn modelId="{BD34CC25-CA0F-FA40-98B9-B8CC0BDCC2B1}" srcId="{9DCFEECE-4EB3-854E-8742-49E892EDB33A}" destId="{AA9993E8-CA1D-9B4B-9250-7079E87BC6DD}" srcOrd="2" destOrd="0" parTransId="{76019AED-D1ED-DB4B-B6FE-6AC7FB754AED}" sibTransId="{7A3E8A99-1C88-8C47-9846-EFF19345029A}"/>
    <dgm:cxn modelId="{AD83F325-DAC3-8046-AEAB-112CF257092D}" srcId="{DD6ADB84-B649-2E4B-B224-4081EA99A3AD}" destId="{9DCFEECE-4EB3-854E-8742-49E892EDB33A}" srcOrd="1" destOrd="0" parTransId="{1471AE68-862A-7F46-A6CA-729723945FA9}" sibTransId="{E98C7938-3986-A241-97C2-947EEBE69668}"/>
    <dgm:cxn modelId="{6A0E1127-6A11-7440-9157-3795BF73FCB2}" srcId="{9DCFEECE-4EB3-854E-8742-49E892EDB33A}" destId="{B4AD1F7D-30DB-714C-9F35-389C53D12518}" srcOrd="1" destOrd="0" parTransId="{A4E9AFBD-7890-4846-B49F-24BFABBF6BD0}" sibTransId="{F5E00962-B9FB-2342-A8E2-A85F8B49E21E}"/>
    <dgm:cxn modelId="{38A53A2D-2409-474A-90E7-9876D4D7B339}" type="presOf" srcId="{6F0269BC-2C0D-534C-AEE5-777CA68A5F1B}" destId="{6DD32D39-37DC-1B4A-9B5F-6B96078ED83A}" srcOrd="0" destOrd="0" presId="urn:microsoft.com/office/officeart/2005/8/layout/orgChart1"/>
    <dgm:cxn modelId="{4BAE0530-624B-5244-952D-870649ABE0BC}" type="presOf" srcId="{E18D1506-1887-9443-969A-DA7D1819B38A}" destId="{86E58FAE-AADB-5B48-B166-6849BB955413}" srcOrd="1" destOrd="0" presId="urn:microsoft.com/office/officeart/2005/8/layout/orgChart1"/>
    <dgm:cxn modelId="{154E5C32-BE50-404F-81B3-971612296E80}" type="presOf" srcId="{76019AED-D1ED-DB4B-B6FE-6AC7FB754AED}" destId="{BA1520DF-77C8-3845-8748-3CA1B5C9553F}" srcOrd="0" destOrd="0" presId="urn:microsoft.com/office/officeart/2005/8/layout/orgChart1"/>
    <dgm:cxn modelId="{4E4D0537-B1AA-0549-95C4-D86F658F0813}" type="presOf" srcId="{6F0269BC-2C0D-534C-AEE5-777CA68A5F1B}" destId="{49DB6C09-0C68-9947-B8D3-27BB8F517CA5}" srcOrd="1" destOrd="0" presId="urn:microsoft.com/office/officeart/2005/8/layout/orgChart1"/>
    <dgm:cxn modelId="{F5213937-A668-C84C-A0B1-FEF358433648}" type="presOf" srcId="{69591B10-481E-2B4C-BFBD-1F90FB434663}" destId="{547CAEF5-66F1-1940-AFFC-4B4CFF28E79D}" srcOrd="0" destOrd="0" presId="urn:microsoft.com/office/officeart/2005/8/layout/orgChart1"/>
    <dgm:cxn modelId="{81952C3A-CFC3-674D-975B-68E46368E907}" srcId="{9DCFEECE-4EB3-854E-8742-49E892EDB33A}" destId="{33DDC31C-0B0B-0147-B38C-C0011DF704E8}" srcOrd="0" destOrd="0" parTransId="{C3ED382C-F45C-E341-9E75-241B0D78A087}" sibTransId="{90A0579A-47F7-604E-9169-3E2786AFC1D3}"/>
    <dgm:cxn modelId="{A3E2143B-1974-3540-8874-4911CE72409B}" type="presOf" srcId="{AA9993E8-CA1D-9B4B-9250-7079E87BC6DD}" destId="{6E49A48F-CC14-974A-B7B5-E18A2C63B0FD}" srcOrd="0" destOrd="0" presId="urn:microsoft.com/office/officeart/2005/8/layout/orgChart1"/>
    <dgm:cxn modelId="{33F30A47-6A5B-854A-AA5D-DA98CA53C336}" type="presOf" srcId="{7D319879-A08E-054B-AECA-2E4A046EBA71}" destId="{8BE36C41-D094-C844-A1FE-CBA18139462E}" srcOrd="0" destOrd="0" presId="urn:microsoft.com/office/officeart/2005/8/layout/orgChart1"/>
    <dgm:cxn modelId="{30400D4F-D572-EA4A-B3D1-037596FDBC4A}" type="presOf" srcId="{718DE499-26D9-8140-86DB-3562CB4CFC52}" destId="{04D5CE75-A2CE-1A40-8CCD-B8CB18255613}" srcOrd="0" destOrd="0" presId="urn:microsoft.com/office/officeart/2005/8/layout/orgChart1"/>
    <dgm:cxn modelId="{6A935657-0AC8-1A43-A155-C7627CD1AA1D}" type="presOf" srcId="{9DCFEECE-4EB3-854E-8742-49E892EDB33A}" destId="{8ECE5F98-D80D-0843-9574-458681AAAA8F}" srcOrd="1" destOrd="0" presId="urn:microsoft.com/office/officeart/2005/8/layout/orgChart1"/>
    <dgm:cxn modelId="{9473DA58-3EED-F14B-BF01-322AA7987022}" type="presOf" srcId="{1471AE68-862A-7F46-A6CA-729723945FA9}" destId="{3AA30DF0-65F3-A94B-A280-C028C609773F}" srcOrd="0" destOrd="0" presId="urn:microsoft.com/office/officeart/2005/8/layout/orgChart1"/>
    <dgm:cxn modelId="{2C13B55B-43CA-B84D-8A13-4DA433ECF401}" type="presOf" srcId="{B4AD1F7D-30DB-714C-9F35-389C53D12518}" destId="{E2F42E37-1876-BF47-A5A5-32677193A5F9}" srcOrd="0" destOrd="0" presId="urn:microsoft.com/office/officeart/2005/8/layout/orgChart1"/>
    <dgm:cxn modelId="{ECFAFE5D-E3E0-5044-988B-7F018F9A9E6A}" type="presOf" srcId="{432CEDAF-3A52-564E-9F2C-77CC03F00551}" destId="{02CAD326-3A46-D941-815E-D6CCF33D0FF1}" srcOrd="0" destOrd="0" presId="urn:microsoft.com/office/officeart/2005/8/layout/orgChart1"/>
    <dgm:cxn modelId="{0C3D5D5E-43D1-3244-A6BD-328D87693EBA}" type="presOf" srcId="{432CEDAF-3A52-564E-9F2C-77CC03F00551}" destId="{227B8A95-B83F-D54D-AB92-B7044BFBA35A}" srcOrd="1" destOrd="0" presId="urn:microsoft.com/office/officeart/2005/8/layout/orgChart1"/>
    <dgm:cxn modelId="{72A25B61-7332-DC41-84AF-97508140D8EB}" type="presOf" srcId="{9403B41A-48CE-2041-830E-8919D458BD59}" destId="{F62ED1B3-3053-B348-861B-439886F4A83A}" srcOrd="0" destOrd="0" presId="urn:microsoft.com/office/officeart/2005/8/layout/orgChart1"/>
    <dgm:cxn modelId="{968C4B67-3FEE-6341-9CB6-5524D548842D}" srcId="{432CEDAF-3A52-564E-9F2C-77CC03F00551}" destId="{71231018-2D6D-414B-9E13-DE933BF1A8AB}" srcOrd="0" destOrd="0" parTransId="{EA3E3918-3729-474A-A6C9-7D21FCA38B6D}" sibTransId="{96E24C90-F45A-9349-8869-748614433D56}"/>
    <dgm:cxn modelId="{8D892B6A-4D31-D243-AF72-5663464970C7}" srcId="{432CEDAF-3A52-564E-9F2C-77CC03F00551}" destId="{0963E8D9-0B06-D64B-889C-4F8BA96D8D22}" srcOrd="1" destOrd="0" parTransId="{7D319879-A08E-054B-AECA-2E4A046EBA71}" sibTransId="{10FEF9F2-A9C8-0646-8BA4-B04C6AB667B1}"/>
    <dgm:cxn modelId="{A7CCB06B-5C7D-C845-8CD2-B7FDDD2AE09C}" type="presOf" srcId="{9403B41A-48CE-2041-830E-8919D458BD59}" destId="{1DEC3163-8DA0-2C4E-8C5A-988137EE3BE4}" srcOrd="1" destOrd="0" presId="urn:microsoft.com/office/officeart/2005/8/layout/orgChart1"/>
    <dgm:cxn modelId="{E5CCF972-1D6D-8C44-82DF-188945852ACA}" type="presOf" srcId="{82E17FF1-9F2C-5644-B31D-0961E2F40CF1}" destId="{2D9FDEDD-BA38-6544-8ECF-E3380673FFC6}" srcOrd="1" destOrd="0" presId="urn:microsoft.com/office/officeart/2005/8/layout/orgChart1"/>
    <dgm:cxn modelId="{2CFBBD76-1C0D-A245-AFE9-118D3595305D}" srcId="{E18D1506-1887-9443-969A-DA7D1819B38A}" destId="{3777EF21-D590-3A4F-98CC-B6DFDD557980}" srcOrd="1" destOrd="0" parTransId="{4A65A9FE-3D1D-0F46-B3F4-010E084273A9}" sibTransId="{2DFA5857-755D-C245-8729-BE758F9E845B}"/>
    <dgm:cxn modelId="{E545597F-D279-DD4A-B332-E100790E0AB5}" type="presOf" srcId="{49BBD6B7-CC5D-DD40-9AD1-6A5F1D2A590D}" destId="{D1B20550-2B4F-5447-A416-8D3D7AD5B400}" srcOrd="0" destOrd="0" presId="urn:microsoft.com/office/officeart/2005/8/layout/orgChart1"/>
    <dgm:cxn modelId="{96A80486-1BAB-F848-BC9D-DCC77B6AF050}" type="presOf" srcId="{33DDC31C-0B0B-0147-B38C-C0011DF704E8}" destId="{FEA4F2B7-80B0-4B4D-A19C-5014BEFA2EA7}" srcOrd="0" destOrd="0" presId="urn:microsoft.com/office/officeart/2005/8/layout/orgChart1"/>
    <dgm:cxn modelId="{1C4E5C8E-1B47-2940-926F-04C2C2C1740A}" srcId="{9DCFEECE-4EB3-854E-8742-49E892EDB33A}" destId="{9403B41A-48CE-2041-830E-8919D458BD59}" srcOrd="4" destOrd="0" parTransId="{718DE499-26D9-8140-86DB-3562CB4CFC52}" sibTransId="{7058AD89-9423-3D4A-AD55-AB00D97CAA89}"/>
    <dgm:cxn modelId="{24D0ED90-6FD3-EC4E-8812-059BD0BAA48A}" type="presOf" srcId="{71231018-2D6D-414B-9E13-DE933BF1A8AB}" destId="{8B318835-2FFE-2D44-84A6-3EF1E878E3D4}" srcOrd="1" destOrd="0" presId="urn:microsoft.com/office/officeart/2005/8/layout/orgChart1"/>
    <dgm:cxn modelId="{46585794-9A53-D84F-ABE9-E61440C9A765}" type="presOf" srcId="{C3ED382C-F45C-E341-9E75-241B0D78A087}" destId="{1A8F6826-1257-0E4B-A236-8F15ECFE2346}" srcOrd="0" destOrd="0" presId="urn:microsoft.com/office/officeart/2005/8/layout/orgChart1"/>
    <dgm:cxn modelId="{8F080095-9BAF-F34B-AB06-5977EC8157AE}" type="presOf" srcId="{11B3673F-D76B-184A-8438-A57CA0FD66FF}" destId="{38EEE8FA-E375-D340-A844-25B395CF852B}" srcOrd="0" destOrd="0" presId="urn:microsoft.com/office/officeart/2005/8/layout/orgChart1"/>
    <dgm:cxn modelId="{A337629D-2150-5B45-A01C-F07D11869864}" type="presOf" srcId="{4A65A9FE-3D1D-0F46-B3F4-010E084273A9}" destId="{7FBB7AE6-29FD-AE42-AFDB-9F7342A623E9}" srcOrd="0" destOrd="0" presId="urn:microsoft.com/office/officeart/2005/8/layout/orgChart1"/>
    <dgm:cxn modelId="{589F5BA4-DAA8-7B47-9499-D16166B47119}" type="presOf" srcId="{C0347381-64A9-254B-AAC4-F0748AFEEC50}" destId="{3870B304-A49F-0643-9B1F-C785859E2A75}" srcOrd="0" destOrd="0" presId="urn:microsoft.com/office/officeart/2005/8/layout/orgChart1"/>
    <dgm:cxn modelId="{A587DEA4-E768-0B49-86BD-A8D60E42E3A4}" type="presOf" srcId="{DD6ADB84-B649-2E4B-B224-4081EA99A3AD}" destId="{B83EC4A5-1EBD-BA4E-8394-2EAA1EE294AB}" srcOrd="1" destOrd="0" presId="urn:microsoft.com/office/officeart/2005/8/layout/orgChart1"/>
    <dgm:cxn modelId="{19E5D5AB-E77D-6647-8596-69585D867F51}" type="presOf" srcId="{3777EF21-D590-3A4F-98CC-B6DFDD557980}" destId="{701935CA-D2A8-FB44-B09A-8C4ECADF2096}" srcOrd="0" destOrd="0" presId="urn:microsoft.com/office/officeart/2005/8/layout/orgChart1"/>
    <dgm:cxn modelId="{B3FFC7AD-D708-9E49-959F-1FF583388810}" type="presOf" srcId="{EA3E3918-3729-474A-A6C9-7D21FCA38B6D}" destId="{1BC9AB98-2BF4-BA4F-835A-A692D3B361C3}" srcOrd="0" destOrd="0" presId="urn:microsoft.com/office/officeart/2005/8/layout/orgChart1"/>
    <dgm:cxn modelId="{1013D3BB-08F2-2941-B854-F10FFF5216AF}" srcId="{DD6ADB84-B649-2E4B-B224-4081EA99A3AD}" destId="{432CEDAF-3A52-564E-9F2C-77CC03F00551}" srcOrd="2" destOrd="0" parTransId="{49BBD6B7-CC5D-DD40-9AD1-6A5F1D2A590D}" sibTransId="{C669380D-9A32-2845-8136-42269A2C8BD9}"/>
    <dgm:cxn modelId="{048DC3C2-9281-BE43-8E57-26AEE4A64B75}" type="presOf" srcId="{71231018-2D6D-414B-9E13-DE933BF1A8AB}" destId="{B0C473DF-9E94-B24E-81BD-839A0617654A}" srcOrd="0" destOrd="0" presId="urn:microsoft.com/office/officeart/2005/8/layout/orgChart1"/>
    <dgm:cxn modelId="{A5CDA4C8-D67C-A74C-B6FC-166CABFCA77A}" srcId="{DD6ADB84-B649-2E4B-B224-4081EA99A3AD}" destId="{E18D1506-1887-9443-969A-DA7D1819B38A}" srcOrd="0" destOrd="0" parTransId="{69591B10-481E-2B4C-BFBD-1F90FB434663}" sibTransId="{E3A2A347-9E9F-7945-B29E-A9592B6BC0F4}"/>
    <dgm:cxn modelId="{BBE9B3CB-8E02-4541-97D5-F6A68AA16BEA}" srcId="{E18D1506-1887-9443-969A-DA7D1819B38A}" destId="{6F0269BC-2C0D-534C-AEE5-777CA68A5F1B}" srcOrd="0" destOrd="0" parTransId="{C0347381-64A9-254B-AAC4-F0748AFEEC50}" sibTransId="{9076DE33-863E-1648-BABE-4AB881469551}"/>
    <dgm:cxn modelId="{9D2C2DD2-9C05-4241-B60F-A01FD01633D3}" type="presOf" srcId="{0963E8D9-0B06-D64B-889C-4F8BA96D8D22}" destId="{51A2C470-2979-4849-97E8-01375D167F91}" srcOrd="1" destOrd="0" presId="urn:microsoft.com/office/officeart/2005/8/layout/orgChart1"/>
    <dgm:cxn modelId="{71D44FD6-69C0-D249-B57D-2D7794DBB6F5}" type="presOf" srcId="{82E17FF1-9F2C-5644-B31D-0961E2F40CF1}" destId="{9FDFCF53-CDDD-3646-B309-79C6431D26C6}" srcOrd="0" destOrd="0" presId="urn:microsoft.com/office/officeart/2005/8/layout/orgChart1"/>
    <dgm:cxn modelId="{8C47ADDA-47E8-C34B-B2B4-802F9D3D59EE}" type="presOf" srcId="{9DCFEECE-4EB3-854E-8742-49E892EDB33A}" destId="{FF8826BC-AAC4-7744-93C3-A9E7E04F5BA2}" srcOrd="0" destOrd="0" presId="urn:microsoft.com/office/officeart/2005/8/layout/orgChart1"/>
    <dgm:cxn modelId="{6F9E44DE-CD06-454F-92B9-1B3E2B74890F}" type="presOf" srcId="{B831A0DD-E39B-494A-83EA-C70AD37E8F4F}" destId="{B4432719-CA30-484B-BE4E-2100825774B2}" srcOrd="0" destOrd="0" presId="urn:microsoft.com/office/officeart/2005/8/layout/orgChart1"/>
    <dgm:cxn modelId="{36EDEDDF-5DE3-5346-A351-704413369540}" srcId="{9DCFEECE-4EB3-854E-8742-49E892EDB33A}" destId="{82E17FF1-9F2C-5644-B31D-0961E2F40CF1}" srcOrd="3" destOrd="0" parTransId="{11B3673F-D76B-184A-8438-A57CA0FD66FF}" sibTransId="{AFC87C88-2DDB-2E43-979F-2C14D0022EBD}"/>
    <dgm:cxn modelId="{99D1B7E1-BA5C-7D45-8F96-0B19E0335DB5}" type="presOf" srcId="{3777EF21-D590-3A4F-98CC-B6DFDD557980}" destId="{4AEFD856-A393-4241-9D8F-65817B68D13A}" srcOrd="1" destOrd="0" presId="urn:microsoft.com/office/officeart/2005/8/layout/orgChart1"/>
    <dgm:cxn modelId="{4DD07BE4-D381-4249-9CFA-F07093D0B868}" type="presOf" srcId="{33DDC31C-0B0B-0147-B38C-C0011DF704E8}" destId="{EF5888BA-9348-4742-AAE0-EFF1156AE979}" srcOrd="1" destOrd="0" presId="urn:microsoft.com/office/officeart/2005/8/layout/orgChart1"/>
    <dgm:cxn modelId="{061B3EE6-BD66-AF4B-A49E-CD0D3E11984A}" type="presOf" srcId="{DD6ADB84-B649-2E4B-B224-4081EA99A3AD}" destId="{0BAF9484-BA81-6242-98B4-04C915560541}" srcOrd="0" destOrd="0" presId="urn:microsoft.com/office/officeart/2005/8/layout/orgChart1"/>
    <dgm:cxn modelId="{10E658E7-C1BE-B94A-914B-9001A1DF2FAD}" type="presOf" srcId="{A4E9AFBD-7890-4846-B49F-24BFABBF6BD0}" destId="{92DDF6BC-C097-474F-86D7-4D596EA63575}" srcOrd="0" destOrd="0" presId="urn:microsoft.com/office/officeart/2005/8/layout/orgChart1"/>
    <dgm:cxn modelId="{B8AA65EB-723A-9943-B4C4-3B5865369CB1}" type="presOf" srcId="{E18D1506-1887-9443-969A-DA7D1819B38A}" destId="{C0F35580-1471-C941-9A7B-66B2CFA2D89C}" srcOrd="0" destOrd="0" presId="urn:microsoft.com/office/officeart/2005/8/layout/orgChart1"/>
    <dgm:cxn modelId="{A150EBFD-C5DF-BA46-9362-B2A2E29C70B7}" type="presOf" srcId="{AA9993E8-CA1D-9B4B-9250-7079E87BC6DD}" destId="{2E9820A0-41A9-A94E-9ECA-B9CE7B14927A}" srcOrd="1" destOrd="0" presId="urn:microsoft.com/office/officeart/2005/8/layout/orgChart1"/>
    <dgm:cxn modelId="{FCF86AFE-ABBC-F549-8BB3-736AF1B228B2}" type="presOf" srcId="{B4AD1F7D-30DB-714C-9F35-389C53D12518}" destId="{27609308-A74C-1144-A025-72702451808C}" srcOrd="1" destOrd="0" presId="urn:microsoft.com/office/officeart/2005/8/layout/orgChart1"/>
    <dgm:cxn modelId="{FC93B46B-88E8-4346-AFA5-AC527882E121}" type="presParOf" srcId="{B4432719-CA30-484B-BE4E-2100825774B2}" destId="{3E04E51B-2658-1E4C-ABDB-329C62DC9C1C}" srcOrd="0" destOrd="0" presId="urn:microsoft.com/office/officeart/2005/8/layout/orgChart1"/>
    <dgm:cxn modelId="{CE7077BC-0B24-254A-862C-9D2EE502195A}" type="presParOf" srcId="{3E04E51B-2658-1E4C-ABDB-329C62DC9C1C}" destId="{513CA301-6E2E-014D-8367-5F7E420F831B}" srcOrd="0" destOrd="0" presId="urn:microsoft.com/office/officeart/2005/8/layout/orgChart1"/>
    <dgm:cxn modelId="{FCBEBD48-B661-F74A-925F-B6B61EE549B6}" type="presParOf" srcId="{513CA301-6E2E-014D-8367-5F7E420F831B}" destId="{0BAF9484-BA81-6242-98B4-04C915560541}" srcOrd="0" destOrd="0" presId="urn:microsoft.com/office/officeart/2005/8/layout/orgChart1"/>
    <dgm:cxn modelId="{905B912A-9CE0-0445-B989-DB6421347865}" type="presParOf" srcId="{513CA301-6E2E-014D-8367-5F7E420F831B}" destId="{B83EC4A5-1EBD-BA4E-8394-2EAA1EE294AB}" srcOrd="1" destOrd="0" presId="urn:microsoft.com/office/officeart/2005/8/layout/orgChart1"/>
    <dgm:cxn modelId="{B0ED54CA-B623-0E4B-97E0-171633614490}" type="presParOf" srcId="{3E04E51B-2658-1E4C-ABDB-329C62DC9C1C}" destId="{5D323ECB-5323-204D-AAB9-0A39F8FCB6E6}" srcOrd="1" destOrd="0" presId="urn:microsoft.com/office/officeart/2005/8/layout/orgChart1"/>
    <dgm:cxn modelId="{05FD96EF-B6D9-5F42-9DCE-C38B57AE89A3}" type="presParOf" srcId="{5D323ECB-5323-204D-AAB9-0A39F8FCB6E6}" destId="{547CAEF5-66F1-1940-AFFC-4B4CFF28E79D}" srcOrd="0" destOrd="0" presId="urn:microsoft.com/office/officeart/2005/8/layout/orgChart1"/>
    <dgm:cxn modelId="{BC43D0EE-7913-B84E-86F9-01B667A09B8B}" type="presParOf" srcId="{5D323ECB-5323-204D-AAB9-0A39F8FCB6E6}" destId="{706CB650-76A6-C94D-A201-F646F990B964}" srcOrd="1" destOrd="0" presId="urn:microsoft.com/office/officeart/2005/8/layout/orgChart1"/>
    <dgm:cxn modelId="{0E650257-0403-5047-856E-98D4B713A0E3}" type="presParOf" srcId="{706CB650-76A6-C94D-A201-F646F990B964}" destId="{8E454C7B-86B5-2A4C-B147-832ADA93BFB9}" srcOrd="0" destOrd="0" presId="urn:microsoft.com/office/officeart/2005/8/layout/orgChart1"/>
    <dgm:cxn modelId="{D9F7C997-DBDF-A44C-9A22-E1728ECB8C24}" type="presParOf" srcId="{8E454C7B-86B5-2A4C-B147-832ADA93BFB9}" destId="{C0F35580-1471-C941-9A7B-66B2CFA2D89C}" srcOrd="0" destOrd="0" presId="urn:microsoft.com/office/officeart/2005/8/layout/orgChart1"/>
    <dgm:cxn modelId="{ACBBEC24-8C99-A340-81B0-F525D0E23E18}" type="presParOf" srcId="{8E454C7B-86B5-2A4C-B147-832ADA93BFB9}" destId="{86E58FAE-AADB-5B48-B166-6849BB955413}" srcOrd="1" destOrd="0" presId="urn:microsoft.com/office/officeart/2005/8/layout/orgChart1"/>
    <dgm:cxn modelId="{52AFC338-923B-7741-A5D4-CA4E079AD1F6}" type="presParOf" srcId="{706CB650-76A6-C94D-A201-F646F990B964}" destId="{1022DAD1-ABE7-B549-8351-CEC85811B2D9}" srcOrd="1" destOrd="0" presId="urn:microsoft.com/office/officeart/2005/8/layout/orgChart1"/>
    <dgm:cxn modelId="{7AE3011D-B239-E448-B8ED-6F04D087610A}" type="presParOf" srcId="{1022DAD1-ABE7-B549-8351-CEC85811B2D9}" destId="{3870B304-A49F-0643-9B1F-C785859E2A75}" srcOrd="0" destOrd="0" presId="urn:microsoft.com/office/officeart/2005/8/layout/orgChart1"/>
    <dgm:cxn modelId="{74E18EB4-A35C-6C44-8F05-272D8C914B76}" type="presParOf" srcId="{1022DAD1-ABE7-B549-8351-CEC85811B2D9}" destId="{C808B6B6-6B0D-0F40-B8EA-3279CA2AAE9F}" srcOrd="1" destOrd="0" presId="urn:microsoft.com/office/officeart/2005/8/layout/orgChart1"/>
    <dgm:cxn modelId="{90CEB1E5-BC70-CF41-9BF6-C07E87DE013D}" type="presParOf" srcId="{C808B6B6-6B0D-0F40-B8EA-3279CA2AAE9F}" destId="{018AEA3A-BFD1-F346-A9FD-C8AFF6F272FE}" srcOrd="0" destOrd="0" presId="urn:microsoft.com/office/officeart/2005/8/layout/orgChart1"/>
    <dgm:cxn modelId="{CF1C1F23-7023-1747-AD6F-BDD4E58AFDDE}" type="presParOf" srcId="{018AEA3A-BFD1-F346-A9FD-C8AFF6F272FE}" destId="{6DD32D39-37DC-1B4A-9B5F-6B96078ED83A}" srcOrd="0" destOrd="0" presId="urn:microsoft.com/office/officeart/2005/8/layout/orgChart1"/>
    <dgm:cxn modelId="{AFD2419A-7AD9-F943-AE52-B8BDE73B8FAB}" type="presParOf" srcId="{018AEA3A-BFD1-F346-A9FD-C8AFF6F272FE}" destId="{49DB6C09-0C68-9947-B8D3-27BB8F517CA5}" srcOrd="1" destOrd="0" presId="urn:microsoft.com/office/officeart/2005/8/layout/orgChart1"/>
    <dgm:cxn modelId="{6E6265ED-0B3B-0B41-A0FC-B5BF86640679}" type="presParOf" srcId="{C808B6B6-6B0D-0F40-B8EA-3279CA2AAE9F}" destId="{1AACECBB-47F3-0D48-8593-EB4BBECDB43E}" srcOrd="1" destOrd="0" presId="urn:microsoft.com/office/officeart/2005/8/layout/orgChart1"/>
    <dgm:cxn modelId="{D4E4A75F-0C6C-B641-AFBA-6834FABDFD1B}" type="presParOf" srcId="{C808B6B6-6B0D-0F40-B8EA-3279CA2AAE9F}" destId="{4FE0B74F-812F-7E47-B3E9-1A8E305C21DA}" srcOrd="2" destOrd="0" presId="urn:microsoft.com/office/officeart/2005/8/layout/orgChart1"/>
    <dgm:cxn modelId="{A93E130F-5D1C-4F43-B882-1E1340C7967B}" type="presParOf" srcId="{1022DAD1-ABE7-B549-8351-CEC85811B2D9}" destId="{7FBB7AE6-29FD-AE42-AFDB-9F7342A623E9}" srcOrd="2" destOrd="0" presId="urn:microsoft.com/office/officeart/2005/8/layout/orgChart1"/>
    <dgm:cxn modelId="{A53B900A-0BF7-AD41-B0DE-54B663543B9E}" type="presParOf" srcId="{1022DAD1-ABE7-B549-8351-CEC85811B2D9}" destId="{C195EF0C-AB5B-204D-B016-204D3768A935}" srcOrd="3" destOrd="0" presId="urn:microsoft.com/office/officeart/2005/8/layout/orgChart1"/>
    <dgm:cxn modelId="{3E8B54B2-CC8D-3D4B-A0D6-BE6C5A614ADF}" type="presParOf" srcId="{C195EF0C-AB5B-204D-B016-204D3768A935}" destId="{BFC32B5B-066C-CB4B-BD63-149968E6E299}" srcOrd="0" destOrd="0" presId="urn:microsoft.com/office/officeart/2005/8/layout/orgChart1"/>
    <dgm:cxn modelId="{17EF88C2-F690-2E49-85DB-62A137CCEDDC}" type="presParOf" srcId="{BFC32B5B-066C-CB4B-BD63-149968E6E299}" destId="{701935CA-D2A8-FB44-B09A-8C4ECADF2096}" srcOrd="0" destOrd="0" presId="urn:microsoft.com/office/officeart/2005/8/layout/orgChart1"/>
    <dgm:cxn modelId="{F192983B-310A-B14A-86B0-C3E569D7C746}" type="presParOf" srcId="{BFC32B5B-066C-CB4B-BD63-149968E6E299}" destId="{4AEFD856-A393-4241-9D8F-65817B68D13A}" srcOrd="1" destOrd="0" presId="urn:microsoft.com/office/officeart/2005/8/layout/orgChart1"/>
    <dgm:cxn modelId="{2048FB63-5ADE-3641-8A39-82DF50377EA7}" type="presParOf" srcId="{C195EF0C-AB5B-204D-B016-204D3768A935}" destId="{96A35D67-6801-6141-8AF8-896E365EE7A9}" srcOrd="1" destOrd="0" presId="urn:microsoft.com/office/officeart/2005/8/layout/orgChart1"/>
    <dgm:cxn modelId="{CB1263D8-ACA9-2A45-AD78-CB8B2B6DF8FF}" type="presParOf" srcId="{C195EF0C-AB5B-204D-B016-204D3768A935}" destId="{BB08CA88-4E75-3A46-9425-F6BDBA41BEE4}" srcOrd="2" destOrd="0" presId="urn:microsoft.com/office/officeart/2005/8/layout/orgChart1"/>
    <dgm:cxn modelId="{30D7ECD1-E02E-2A45-913C-040B33F41725}" type="presParOf" srcId="{706CB650-76A6-C94D-A201-F646F990B964}" destId="{B9BE4CF6-A9BA-6145-A6C0-3B63682F0A4C}" srcOrd="2" destOrd="0" presId="urn:microsoft.com/office/officeart/2005/8/layout/orgChart1"/>
    <dgm:cxn modelId="{4B17C844-4595-0F47-960C-16BCA283F5D6}" type="presParOf" srcId="{5D323ECB-5323-204D-AAB9-0A39F8FCB6E6}" destId="{3AA30DF0-65F3-A94B-A280-C028C609773F}" srcOrd="2" destOrd="0" presId="urn:microsoft.com/office/officeart/2005/8/layout/orgChart1"/>
    <dgm:cxn modelId="{36B7D371-4FA3-DD4E-90F6-648267A56BC4}" type="presParOf" srcId="{5D323ECB-5323-204D-AAB9-0A39F8FCB6E6}" destId="{5DFD6635-76CE-994E-B26C-E26F6CF94682}" srcOrd="3" destOrd="0" presId="urn:microsoft.com/office/officeart/2005/8/layout/orgChart1"/>
    <dgm:cxn modelId="{D214ABD4-DE54-9342-BF35-98A19BD41C42}" type="presParOf" srcId="{5DFD6635-76CE-994E-B26C-E26F6CF94682}" destId="{E64C3388-46B7-504D-AACF-3867CADF13E0}" srcOrd="0" destOrd="0" presId="urn:microsoft.com/office/officeart/2005/8/layout/orgChart1"/>
    <dgm:cxn modelId="{285C7CB7-231F-5C4C-A975-1330450D7078}" type="presParOf" srcId="{E64C3388-46B7-504D-AACF-3867CADF13E0}" destId="{FF8826BC-AAC4-7744-93C3-A9E7E04F5BA2}" srcOrd="0" destOrd="0" presId="urn:microsoft.com/office/officeart/2005/8/layout/orgChart1"/>
    <dgm:cxn modelId="{BFCB7B18-95AB-C342-A457-753AFED712B8}" type="presParOf" srcId="{E64C3388-46B7-504D-AACF-3867CADF13E0}" destId="{8ECE5F98-D80D-0843-9574-458681AAAA8F}" srcOrd="1" destOrd="0" presId="urn:microsoft.com/office/officeart/2005/8/layout/orgChart1"/>
    <dgm:cxn modelId="{A9732A45-DB39-C94F-9451-E97930A7878A}" type="presParOf" srcId="{5DFD6635-76CE-994E-B26C-E26F6CF94682}" destId="{22462141-A5ED-3D44-9111-0648C6E201A8}" srcOrd="1" destOrd="0" presId="urn:microsoft.com/office/officeart/2005/8/layout/orgChart1"/>
    <dgm:cxn modelId="{407289A5-48FC-FD40-BBCA-80AB5096ABC2}" type="presParOf" srcId="{22462141-A5ED-3D44-9111-0648C6E201A8}" destId="{1A8F6826-1257-0E4B-A236-8F15ECFE2346}" srcOrd="0" destOrd="0" presId="urn:microsoft.com/office/officeart/2005/8/layout/orgChart1"/>
    <dgm:cxn modelId="{D297EFC8-5846-0B48-A513-24EC695D8EC9}" type="presParOf" srcId="{22462141-A5ED-3D44-9111-0648C6E201A8}" destId="{C4F139C5-5B2E-FF47-8340-3171C9F6093F}" srcOrd="1" destOrd="0" presId="urn:microsoft.com/office/officeart/2005/8/layout/orgChart1"/>
    <dgm:cxn modelId="{D9E3AEC4-115F-D749-BCE8-1E399FB7C396}" type="presParOf" srcId="{C4F139C5-5B2E-FF47-8340-3171C9F6093F}" destId="{3D95802F-A158-DC46-9CA6-3EED8004F763}" srcOrd="0" destOrd="0" presId="urn:microsoft.com/office/officeart/2005/8/layout/orgChart1"/>
    <dgm:cxn modelId="{D50CC2CB-B9A9-CB49-B169-6C51CDE94835}" type="presParOf" srcId="{3D95802F-A158-DC46-9CA6-3EED8004F763}" destId="{FEA4F2B7-80B0-4B4D-A19C-5014BEFA2EA7}" srcOrd="0" destOrd="0" presId="urn:microsoft.com/office/officeart/2005/8/layout/orgChart1"/>
    <dgm:cxn modelId="{992605DA-592C-A340-84A0-2443E541BB76}" type="presParOf" srcId="{3D95802F-A158-DC46-9CA6-3EED8004F763}" destId="{EF5888BA-9348-4742-AAE0-EFF1156AE979}" srcOrd="1" destOrd="0" presId="urn:microsoft.com/office/officeart/2005/8/layout/orgChart1"/>
    <dgm:cxn modelId="{F67468DE-57B6-2647-BE43-D3FB37996317}" type="presParOf" srcId="{C4F139C5-5B2E-FF47-8340-3171C9F6093F}" destId="{3B77D457-372C-EF42-A81B-5A8B8C98F75F}" srcOrd="1" destOrd="0" presId="urn:microsoft.com/office/officeart/2005/8/layout/orgChart1"/>
    <dgm:cxn modelId="{F916D3FF-5144-EC44-9416-326C8E5647AF}" type="presParOf" srcId="{C4F139C5-5B2E-FF47-8340-3171C9F6093F}" destId="{B212D952-2685-E749-8E21-B8F8B3868CDF}" srcOrd="2" destOrd="0" presId="urn:microsoft.com/office/officeart/2005/8/layout/orgChart1"/>
    <dgm:cxn modelId="{7A0E98E5-7350-5740-8AAB-A30D88F817D4}" type="presParOf" srcId="{22462141-A5ED-3D44-9111-0648C6E201A8}" destId="{92DDF6BC-C097-474F-86D7-4D596EA63575}" srcOrd="2" destOrd="0" presId="urn:microsoft.com/office/officeart/2005/8/layout/orgChart1"/>
    <dgm:cxn modelId="{BC4DBA26-A025-4545-A584-D201FCA27732}" type="presParOf" srcId="{22462141-A5ED-3D44-9111-0648C6E201A8}" destId="{597AE9D1-8013-5B4C-BAAD-9C38D6F01732}" srcOrd="3" destOrd="0" presId="urn:microsoft.com/office/officeart/2005/8/layout/orgChart1"/>
    <dgm:cxn modelId="{C38E1905-9ACC-2943-99DF-4D8D9388FA4A}" type="presParOf" srcId="{597AE9D1-8013-5B4C-BAAD-9C38D6F01732}" destId="{C7FBC211-452B-5345-ADE8-C602C0F4E7AE}" srcOrd="0" destOrd="0" presId="urn:microsoft.com/office/officeart/2005/8/layout/orgChart1"/>
    <dgm:cxn modelId="{9A00B034-6E0D-5641-AEF6-A504D8307B19}" type="presParOf" srcId="{C7FBC211-452B-5345-ADE8-C602C0F4E7AE}" destId="{E2F42E37-1876-BF47-A5A5-32677193A5F9}" srcOrd="0" destOrd="0" presId="urn:microsoft.com/office/officeart/2005/8/layout/orgChart1"/>
    <dgm:cxn modelId="{4E6C47F0-1652-ED43-83EE-8066E4BE2D8B}" type="presParOf" srcId="{C7FBC211-452B-5345-ADE8-C602C0F4E7AE}" destId="{27609308-A74C-1144-A025-72702451808C}" srcOrd="1" destOrd="0" presId="urn:microsoft.com/office/officeart/2005/8/layout/orgChart1"/>
    <dgm:cxn modelId="{1BC4AD69-69B8-8442-ABB2-026FBC7185AD}" type="presParOf" srcId="{597AE9D1-8013-5B4C-BAAD-9C38D6F01732}" destId="{AB661111-9B33-AB49-9152-70FBDFF11F1C}" srcOrd="1" destOrd="0" presId="urn:microsoft.com/office/officeart/2005/8/layout/orgChart1"/>
    <dgm:cxn modelId="{D1F11A53-23B9-E549-AA09-7791368AFE6F}" type="presParOf" srcId="{597AE9D1-8013-5B4C-BAAD-9C38D6F01732}" destId="{E6C91AF5-95F3-F94C-B0CB-7550F051CAA3}" srcOrd="2" destOrd="0" presId="urn:microsoft.com/office/officeart/2005/8/layout/orgChart1"/>
    <dgm:cxn modelId="{DBC68504-57BC-1F42-AE6F-26DE2B0D309E}" type="presParOf" srcId="{22462141-A5ED-3D44-9111-0648C6E201A8}" destId="{BA1520DF-77C8-3845-8748-3CA1B5C9553F}" srcOrd="4" destOrd="0" presId="urn:microsoft.com/office/officeart/2005/8/layout/orgChart1"/>
    <dgm:cxn modelId="{4534F90C-6F22-6C4E-A09B-58F46987BB42}" type="presParOf" srcId="{22462141-A5ED-3D44-9111-0648C6E201A8}" destId="{9912D945-2CE2-4446-A10B-0EC20286CB4B}" srcOrd="5" destOrd="0" presId="urn:microsoft.com/office/officeart/2005/8/layout/orgChart1"/>
    <dgm:cxn modelId="{0982B580-1E4F-E94B-9A69-D733CC3B5CB3}" type="presParOf" srcId="{9912D945-2CE2-4446-A10B-0EC20286CB4B}" destId="{0B39729A-8394-4B40-B4AC-97B937566366}" srcOrd="0" destOrd="0" presId="urn:microsoft.com/office/officeart/2005/8/layout/orgChart1"/>
    <dgm:cxn modelId="{3CFF7FC0-89AD-4B42-9460-A09C8614D227}" type="presParOf" srcId="{0B39729A-8394-4B40-B4AC-97B937566366}" destId="{6E49A48F-CC14-974A-B7B5-E18A2C63B0FD}" srcOrd="0" destOrd="0" presId="urn:microsoft.com/office/officeart/2005/8/layout/orgChart1"/>
    <dgm:cxn modelId="{A7964041-9477-6B47-9073-2F4E6E338A51}" type="presParOf" srcId="{0B39729A-8394-4B40-B4AC-97B937566366}" destId="{2E9820A0-41A9-A94E-9ECA-B9CE7B14927A}" srcOrd="1" destOrd="0" presId="urn:microsoft.com/office/officeart/2005/8/layout/orgChart1"/>
    <dgm:cxn modelId="{AFD87B3C-EAD5-0047-848F-3D0EB108ADF4}" type="presParOf" srcId="{9912D945-2CE2-4446-A10B-0EC20286CB4B}" destId="{8CDA3073-8DE2-2C4C-A27F-13AD52DFA1A9}" srcOrd="1" destOrd="0" presId="urn:microsoft.com/office/officeart/2005/8/layout/orgChart1"/>
    <dgm:cxn modelId="{1C8AC8B7-72B9-FE4C-87C8-738253B9DEFD}" type="presParOf" srcId="{9912D945-2CE2-4446-A10B-0EC20286CB4B}" destId="{626B2522-12B0-C348-BB1A-ED731BA54A66}" srcOrd="2" destOrd="0" presId="urn:microsoft.com/office/officeart/2005/8/layout/orgChart1"/>
    <dgm:cxn modelId="{E38FF94E-9528-FC42-BAFE-2D85BCBDB0F0}" type="presParOf" srcId="{22462141-A5ED-3D44-9111-0648C6E201A8}" destId="{38EEE8FA-E375-D340-A844-25B395CF852B}" srcOrd="6" destOrd="0" presId="urn:microsoft.com/office/officeart/2005/8/layout/orgChart1"/>
    <dgm:cxn modelId="{64C8A9F3-661F-1E41-89F2-AE976F02DA7B}" type="presParOf" srcId="{22462141-A5ED-3D44-9111-0648C6E201A8}" destId="{CFE169DB-796F-0041-9E32-76F796FD2DFA}" srcOrd="7" destOrd="0" presId="urn:microsoft.com/office/officeart/2005/8/layout/orgChart1"/>
    <dgm:cxn modelId="{251EE012-A693-2B41-BFFD-18E96985F55D}" type="presParOf" srcId="{CFE169DB-796F-0041-9E32-76F796FD2DFA}" destId="{29F3CDA3-32F2-2B4C-A0D2-60E5E2B05FD2}" srcOrd="0" destOrd="0" presId="urn:microsoft.com/office/officeart/2005/8/layout/orgChart1"/>
    <dgm:cxn modelId="{A346D06E-9BD3-E148-B326-E92E6CB8BD1B}" type="presParOf" srcId="{29F3CDA3-32F2-2B4C-A0D2-60E5E2B05FD2}" destId="{9FDFCF53-CDDD-3646-B309-79C6431D26C6}" srcOrd="0" destOrd="0" presId="urn:microsoft.com/office/officeart/2005/8/layout/orgChart1"/>
    <dgm:cxn modelId="{95CD738E-16E9-7B45-AC04-FC786148782D}" type="presParOf" srcId="{29F3CDA3-32F2-2B4C-A0D2-60E5E2B05FD2}" destId="{2D9FDEDD-BA38-6544-8ECF-E3380673FFC6}" srcOrd="1" destOrd="0" presId="urn:microsoft.com/office/officeart/2005/8/layout/orgChart1"/>
    <dgm:cxn modelId="{AD97E1A6-04BB-3F4B-BCBD-4F05863A315C}" type="presParOf" srcId="{CFE169DB-796F-0041-9E32-76F796FD2DFA}" destId="{33CE490C-DFF4-B64F-B38A-ED5EECCDC2EF}" srcOrd="1" destOrd="0" presId="urn:microsoft.com/office/officeart/2005/8/layout/orgChart1"/>
    <dgm:cxn modelId="{DACAC93F-23B5-F942-B4D8-33FAEAAB84F4}" type="presParOf" srcId="{CFE169DB-796F-0041-9E32-76F796FD2DFA}" destId="{4BB85B55-1121-2844-ACDD-825D230B923F}" srcOrd="2" destOrd="0" presId="urn:microsoft.com/office/officeart/2005/8/layout/orgChart1"/>
    <dgm:cxn modelId="{385F41CB-77DA-884C-89E0-174938E0A918}" type="presParOf" srcId="{22462141-A5ED-3D44-9111-0648C6E201A8}" destId="{04D5CE75-A2CE-1A40-8CCD-B8CB18255613}" srcOrd="8" destOrd="0" presId="urn:microsoft.com/office/officeart/2005/8/layout/orgChart1"/>
    <dgm:cxn modelId="{C97767F1-B672-1047-8EB1-5AC32EF855E2}" type="presParOf" srcId="{22462141-A5ED-3D44-9111-0648C6E201A8}" destId="{F2932180-8224-F047-BB6D-1CE39D2306B0}" srcOrd="9" destOrd="0" presId="urn:microsoft.com/office/officeart/2005/8/layout/orgChart1"/>
    <dgm:cxn modelId="{CC60F731-4E04-F443-B7A5-58843509EBC2}" type="presParOf" srcId="{F2932180-8224-F047-BB6D-1CE39D2306B0}" destId="{2F8041B0-0BD3-214A-925B-B7F955FD3E93}" srcOrd="0" destOrd="0" presId="urn:microsoft.com/office/officeart/2005/8/layout/orgChart1"/>
    <dgm:cxn modelId="{21379609-904B-7E4C-9078-D60DB63193D7}" type="presParOf" srcId="{2F8041B0-0BD3-214A-925B-B7F955FD3E93}" destId="{F62ED1B3-3053-B348-861B-439886F4A83A}" srcOrd="0" destOrd="0" presId="urn:microsoft.com/office/officeart/2005/8/layout/orgChart1"/>
    <dgm:cxn modelId="{26BE6202-607E-094A-8C1B-F6F79A9AF82F}" type="presParOf" srcId="{2F8041B0-0BD3-214A-925B-B7F955FD3E93}" destId="{1DEC3163-8DA0-2C4E-8C5A-988137EE3BE4}" srcOrd="1" destOrd="0" presId="urn:microsoft.com/office/officeart/2005/8/layout/orgChart1"/>
    <dgm:cxn modelId="{D14336CE-AF52-3449-A99E-869F53BB2834}" type="presParOf" srcId="{F2932180-8224-F047-BB6D-1CE39D2306B0}" destId="{3BFDE32A-EC75-EE43-890D-C017180B5B8F}" srcOrd="1" destOrd="0" presId="urn:microsoft.com/office/officeart/2005/8/layout/orgChart1"/>
    <dgm:cxn modelId="{B050304D-5B5D-1A41-986D-18FB88E2186B}" type="presParOf" srcId="{F2932180-8224-F047-BB6D-1CE39D2306B0}" destId="{DA24F644-2060-C244-9744-F48781C6084F}" srcOrd="2" destOrd="0" presId="urn:microsoft.com/office/officeart/2005/8/layout/orgChart1"/>
    <dgm:cxn modelId="{28955415-2D1F-ED43-850C-BB22A70CFDF8}" type="presParOf" srcId="{5DFD6635-76CE-994E-B26C-E26F6CF94682}" destId="{DE2F5015-4ED4-9340-B97A-E3C647660AC9}" srcOrd="2" destOrd="0" presId="urn:microsoft.com/office/officeart/2005/8/layout/orgChart1"/>
    <dgm:cxn modelId="{40045BF4-D644-C74B-918A-8CCE135362DB}" type="presParOf" srcId="{5D323ECB-5323-204D-AAB9-0A39F8FCB6E6}" destId="{D1B20550-2B4F-5447-A416-8D3D7AD5B400}" srcOrd="4" destOrd="0" presId="urn:microsoft.com/office/officeart/2005/8/layout/orgChart1"/>
    <dgm:cxn modelId="{1C110634-327E-7540-B24E-38E51AA8B896}" type="presParOf" srcId="{5D323ECB-5323-204D-AAB9-0A39F8FCB6E6}" destId="{15D678E0-2E40-6448-BD2A-FB04D276DB91}" srcOrd="5" destOrd="0" presId="urn:microsoft.com/office/officeart/2005/8/layout/orgChart1"/>
    <dgm:cxn modelId="{67012471-0777-4E44-8ABD-13941848102C}" type="presParOf" srcId="{15D678E0-2E40-6448-BD2A-FB04D276DB91}" destId="{83EFE59D-9BA7-D14D-97E4-792FDB3370F2}" srcOrd="0" destOrd="0" presId="urn:microsoft.com/office/officeart/2005/8/layout/orgChart1"/>
    <dgm:cxn modelId="{18DEC234-FAEA-4241-AE5A-9F4A80DD33EF}" type="presParOf" srcId="{83EFE59D-9BA7-D14D-97E4-792FDB3370F2}" destId="{02CAD326-3A46-D941-815E-D6CCF33D0FF1}" srcOrd="0" destOrd="0" presId="urn:microsoft.com/office/officeart/2005/8/layout/orgChart1"/>
    <dgm:cxn modelId="{81B092B3-60BB-CE44-8AEA-C31C04A81FFF}" type="presParOf" srcId="{83EFE59D-9BA7-D14D-97E4-792FDB3370F2}" destId="{227B8A95-B83F-D54D-AB92-B7044BFBA35A}" srcOrd="1" destOrd="0" presId="urn:microsoft.com/office/officeart/2005/8/layout/orgChart1"/>
    <dgm:cxn modelId="{16A360BC-BF75-C34D-B66B-CEC089828D0E}" type="presParOf" srcId="{15D678E0-2E40-6448-BD2A-FB04D276DB91}" destId="{6B7CCDE1-C0B0-374E-B07F-4FA72D69FD0E}" srcOrd="1" destOrd="0" presId="urn:microsoft.com/office/officeart/2005/8/layout/orgChart1"/>
    <dgm:cxn modelId="{ED49AA90-73D5-E147-9EB4-D100B60E62FB}" type="presParOf" srcId="{6B7CCDE1-C0B0-374E-B07F-4FA72D69FD0E}" destId="{1BC9AB98-2BF4-BA4F-835A-A692D3B361C3}" srcOrd="0" destOrd="0" presId="urn:microsoft.com/office/officeart/2005/8/layout/orgChart1"/>
    <dgm:cxn modelId="{1D500289-0AB4-0D4A-BBD8-81CF1371EE52}" type="presParOf" srcId="{6B7CCDE1-C0B0-374E-B07F-4FA72D69FD0E}" destId="{744F4C4A-1BD8-1440-912D-6BAF2313948E}" srcOrd="1" destOrd="0" presId="urn:microsoft.com/office/officeart/2005/8/layout/orgChart1"/>
    <dgm:cxn modelId="{CBEE3253-AEE6-A140-BCC4-7EE8AB2C66C3}" type="presParOf" srcId="{744F4C4A-1BD8-1440-912D-6BAF2313948E}" destId="{AC9D432D-55E9-844D-B333-0A5FE6B80E28}" srcOrd="0" destOrd="0" presId="urn:microsoft.com/office/officeart/2005/8/layout/orgChart1"/>
    <dgm:cxn modelId="{182260DF-2CEF-B440-AD71-0ED6C7FC1602}" type="presParOf" srcId="{AC9D432D-55E9-844D-B333-0A5FE6B80E28}" destId="{B0C473DF-9E94-B24E-81BD-839A0617654A}" srcOrd="0" destOrd="0" presId="urn:microsoft.com/office/officeart/2005/8/layout/orgChart1"/>
    <dgm:cxn modelId="{931AA357-1E14-BC43-9CFD-3F96A0F59B4B}" type="presParOf" srcId="{AC9D432D-55E9-844D-B333-0A5FE6B80E28}" destId="{8B318835-2FFE-2D44-84A6-3EF1E878E3D4}" srcOrd="1" destOrd="0" presId="urn:microsoft.com/office/officeart/2005/8/layout/orgChart1"/>
    <dgm:cxn modelId="{0562AA23-DAAC-CD41-A966-03C389924F8C}" type="presParOf" srcId="{744F4C4A-1BD8-1440-912D-6BAF2313948E}" destId="{30ECD7E3-3793-8445-B0E2-BBAD4D3FFB34}" srcOrd="1" destOrd="0" presId="urn:microsoft.com/office/officeart/2005/8/layout/orgChart1"/>
    <dgm:cxn modelId="{825255A5-3207-3749-A3B8-0857D73D1B51}" type="presParOf" srcId="{744F4C4A-1BD8-1440-912D-6BAF2313948E}" destId="{6D6DB8D2-EFC6-9349-B2E8-4849A19E624B}" srcOrd="2" destOrd="0" presId="urn:microsoft.com/office/officeart/2005/8/layout/orgChart1"/>
    <dgm:cxn modelId="{E9A22A61-88B7-D546-B2DD-B13471ADD8A9}" type="presParOf" srcId="{6B7CCDE1-C0B0-374E-B07F-4FA72D69FD0E}" destId="{8BE36C41-D094-C844-A1FE-CBA18139462E}" srcOrd="2" destOrd="0" presId="urn:microsoft.com/office/officeart/2005/8/layout/orgChart1"/>
    <dgm:cxn modelId="{374DE9FC-E541-9B44-BF9D-777C1E9ABF32}" type="presParOf" srcId="{6B7CCDE1-C0B0-374E-B07F-4FA72D69FD0E}" destId="{786BC3B9-8A82-5344-8AF7-2125C7B98ADC}" srcOrd="3" destOrd="0" presId="urn:microsoft.com/office/officeart/2005/8/layout/orgChart1"/>
    <dgm:cxn modelId="{9B9A8F42-F0E3-3A41-BF87-3A316CD8E5C2}" type="presParOf" srcId="{786BC3B9-8A82-5344-8AF7-2125C7B98ADC}" destId="{C028FF77-7CF0-ED46-B65B-26804B9077D4}" srcOrd="0" destOrd="0" presId="urn:microsoft.com/office/officeart/2005/8/layout/orgChart1"/>
    <dgm:cxn modelId="{7FD144BC-6DB0-D740-8D01-1972543F84F4}" type="presParOf" srcId="{C028FF77-7CF0-ED46-B65B-26804B9077D4}" destId="{5D5A6084-BBB3-A443-ABF5-CA444D95D328}" srcOrd="0" destOrd="0" presId="urn:microsoft.com/office/officeart/2005/8/layout/orgChart1"/>
    <dgm:cxn modelId="{6909897D-5CC9-4040-9D3E-2D3DC48E2CA8}" type="presParOf" srcId="{C028FF77-7CF0-ED46-B65B-26804B9077D4}" destId="{51A2C470-2979-4849-97E8-01375D167F91}" srcOrd="1" destOrd="0" presId="urn:microsoft.com/office/officeart/2005/8/layout/orgChart1"/>
    <dgm:cxn modelId="{01A3CA92-DF96-C942-8F0D-E3FA7D17950F}" type="presParOf" srcId="{786BC3B9-8A82-5344-8AF7-2125C7B98ADC}" destId="{A6B140D7-56C8-D044-BEFD-7026E99296D3}" srcOrd="1" destOrd="0" presId="urn:microsoft.com/office/officeart/2005/8/layout/orgChart1"/>
    <dgm:cxn modelId="{328F1A11-230E-654F-A460-2C6CA5AA4068}" type="presParOf" srcId="{786BC3B9-8A82-5344-8AF7-2125C7B98ADC}" destId="{8BC61459-14A0-EF47-8EE2-CEA1F2C9AD76}" srcOrd="2" destOrd="0" presId="urn:microsoft.com/office/officeart/2005/8/layout/orgChart1"/>
    <dgm:cxn modelId="{F89D3E1B-9249-E047-9175-D2B76D9055EA}" type="presParOf" srcId="{15D678E0-2E40-6448-BD2A-FB04D276DB91}" destId="{29EB0300-FBB8-C542-BAA1-17E843AEFBE1}" srcOrd="2" destOrd="0" presId="urn:microsoft.com/office/officeart/2005/8/layout/orgChart1"/>
    <dgm:cxn modelId="{330E7568-2766-2045-834A-077E65A31712}" type="presParOf" srcId="{3E04E51B-2658-1E4C-ABDB-329C62DC9C1C}" destId="{AA1E25A5-6862-EF43-9209-46AEE811A8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1A0DD-E39B-494A-83EA-C70AD37E8F4F}"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GB"/>
        </a:p>
      </dgm:t>
    </dgm:pt>
    <dgm:pt modelId="{C476B18B-F02C-DD47-8F7E-A8A30292722F}">
      <dgm:prSet phldrT="[Text]" custT="1"/>
      <dgm:spPr>
        <a:solidFill>
          <a:srgbClr val="0C2340"/>
        </a:solidFill>
        <a:ln>
          <a:noFill/>
        </a:ln>
      </dgm:spPr>
      <dgm:t>
        <a:bodyPr/>
        <a:lstStyle/>
        <a:p>
          <a:r>
            <a:rPr lang="en-GB" sz="800" dirty="0"/>
            <a:t>Chief Executive Team</a:t>
          </a:r>
        </a:p>
      </dgm:t>
    </dgm:pt>
    <dgm:pt modelId="{8D457DA6-3584-DA4D-B25E-36ACEE13C4C3}" type="parTrans" cxnId="{01011AA4-00A6-DA45-9B4B-E66EBBBC9491}">
      <dgm:prSet/>
      <dgm:spPr/>
      <dgm:t>
        <a:bodyPr/>
        <a:lstStyle/>
        <a:p>
          <a:endParaRPr lang="en-GB"/>
        </a:p>
      </dgm:t>
    </dgm:pt>
    <dgm:pt modelId="{E24284CE-2106-BB4A-AC48-0FE12CD7264F}" type="sibTrans" cxnId="{01011AA4-00A6-DA45-9B4B-E66EBBBC9491}">
      <dgm:prSet/>
      <dgm:spPr/>
      <dgm:t>
        <a:bodyPr/>
        <a:lstStyle/>
        <a:p>
          <a:endParaRPr lang="en-GB"/>
        </a:p>
      </dgm:t>
    </dgm:pt>
    <dgm:pt modelId="{063E4DD4-E1EE-0444-B208-1F5966492C53}" type="asst">
      <dgm:prSet phldrT="[Text]" custT="1"/>
      <dgm:spPr>
        <a:solidFill>
          <a:srgbClr val="0C2340"/>
        </a:solidFill>
        <a:ln>
          <a:noFill/>
        </a:ln>
      </dgm:spPr>
      <dgm:t>
        <a:bodyPr/>
        <a:lstStyle/>
        <a:p>
          <a:r>
            <a:rPr lang="en-GB" sz="800" dirty="0"/>
            <a:t>C&amp;CD Development</a:t>
          </a:r>
        </a:p>
      </dgm:t>
    </dgm:pt>
    <dgm:pt modelId="{3C1DB54A-D2C9-054E-8259-446E737DFBE5}" type="parTrans" cxnId="{770DE473-866B-0E40-B652-FAE8A2F5A96C}">
      <dgm:prSet/>
      <dgm:spPr/>
      <dgm:t>
        <a:bodyPr/>
        <a:lstStyle/>
        <a:p>
          <a:endParaRPr lang="en-GB"/>
        </a:p>
      </dgm:t>
    </dgm:pt>
    <dgm:pt modelId="{930090AC-8D6A-2842-8594-5609AE59F455}" type="sibTrans" cxnId="{770DE473-866B-0E40-B652-FAE8A2F5A96C}">
      <dgm:prSet/>
      <dgm:spPr/>
      <dgm:t>
        <a:bodyPr/>
        <a:lstStyle/>
        <a:p>
          <a:endParaRPr lang="en-GB"/>
        </a:p>
      </dgm:t>
    </dgm:pt>
    <dgm:pt modelId="{C00EB32B-CCFB-374E-97D0-8CB603CBDFC9}">
      <dgm:prSet phldrT="[Text]" custT="1"/>
      <dgm:spPr>
        <a:solidFill>
          <a:srgbClr val="7030A0"/>
        </a:solidFill>
        <a:ln>
          <a:noFill/>
        </a:ln>
      </dgm:spPr>
      <dgm:t>
        <a:bodyPr/>
        <a:lstStyle/>
        <a:p>
          <a:r>
            <a:rPr lang="en-GB" sz="800" dirty="0"/>
            <a:t>HR &amp; ICT</a:t>
          </a:r>
        </a:p>
      </dgm:t>
    </dgm:pt>
    <dgm:pt modelId="{8FEF2F47-AED3-2A4A-AFD2-AE3D912179AB}" type="parTrans" cxnId="{4A76F0D9-93D1-0349-9B8C-ED45154361EB}">
      <dgm:prSet/>
      <dgm:spPr/>
      <dgm:t>
        <a:bodyPr/>
        <a:lstStyle/>
        <a:p>
          <a:endParaRPr lang="en-GB"/>
        </a:p>
      </dgm:t>
    </dgm:pt>
    <dgm:pt modelId="{690466B3-8298-4549-814E-74939E550B04}" type="sibTrans" cxnId="{4A76F0D9-93D1-0349-9B8C-ED45154361EB}">
      <dgm:prSet/>
      <dgm:spPr/>
      <dgm:t>
        <a:bodyPr/>
        <a:lstStyle/>
        <a:p>
          <a:endParaRPr lang="en-GB"/>
        </a:p>
      </dgm:t>
    </dgm:pt>
    <dgm:pt modelId="{24A5FF72-24B1-2E4D-A2AC-DE0D23D84BD8}">
      <dgm:prSet phldrT="[Text]" custT="1"/>
      <dgm:spPr>
        <a:solidFill>
          <a:srgbClr val="7030A0"/>
        </a:solidFill>
        <a:ln>
          <a:noFill/>
        </a:ln>
      </dgm:spPr>
      <dgm:t>
        <a:bodyPr/>
        <a:lstStyle/>
        <a:p>
          <a:r>
            <a:rPr lang="en-GB" sz="800" dirty="0"/>
            <a:t>Finance</a:t>
          </a:r>
        </a:p>
      </dgm:t>
    </dgm:pt>
    <dgm:pt modelId="{EC3076E9-4BAE-2B4E-99F3-0D8F55812EF8}" type="parTrans" cxnId="{1CE68C76-FE03-BB48-A652-BBB4AA826FFB}">
      <dgm:prSet/>
      <dgm:spPr/>
      <dgm:t>
        <a:bodyPr/>
        <a:lstStyle/>
        <a:p>
          <a:endParaRPr lang="en-GB"/>
        </a:p>
      </dgm:t>
    </dgm:pt>
    <dgm:pt modelId="{6ABE6C61-7D92-004A-8E7A-B738ABA7F63D}" type="sibTrans" cxnId="{1CE68C76-FE03-BB48-A652-BBB4AA826FFB}">
      <dgm:prSet/>
      <dgm:spPr/>
      <dgm:t>
        <a:bodyPr/>
        <a:lstStyle/>
        <a:p>
          <a:endParaRPr lang="en-GB"/>
        </a:p>
      </dgm:t>
    </dgm:pt>
    <dgm:pt modelId="{4A2BA244-BD56-A247-B754-849F00A149E7}">
      <dgm:prSet phldrT="[Text]" custT="1"/>
      <dgm:spPr>
        <a:solidFill>
          <a:srgbClr val="7030A0"/>
        </a:solidFill>
        <a:ln>
          <a:noFill/>
        </a:ln>
      </dgm:spPr>
      <dgm:t>
        <a:bodyPr/>
        <a:lstStyle/>
        <a:p>
          <a:r>
            <a:rPr lang="en-GB" sz="800" dirty="0"/>
            <a:t>Operations Directorate</a:t>
          </a:r>
        </a:p>
      </dgm:t>
    </dgm:pt>
    <dgm:pt modelId="{394CF291-AA07-3841-B27C-661EE61013B7}" type="parTrans" cxnId="{53469A9B-3A0A-D84E-9123-852DEF778CBE}">
      <dgm:prSet/>
      <dgm:spPr/>
      <dgm:t>
        <a:bodyPr/>
        <a:lstStyle/>
        <a:p>
          <a:endParaRPr lang="en-GB"/>
        </a:p>
      </dgm:t>
    </dgm:pt>
    <dgm:pt modelId="{B8B11990-B5FF-6040-B266-E8DEC85C2712}" type="sibTrans" cxnId="{53469A9B-3A0A-D84E-9123-852DEF778CBE}">
      <dgm:prSet/>
      <dgm:spPr/>
      <dgm:t>
        <a:bodyPr/>
        <a:lstStyle/>
        <a:p>
          <a:endParaRPr lang="en-GB"/>
        </a:p>
      </dgm:t>
    </dgm:pt>
    <dgm:pt modelId="{3E5E3630-F510-564A-9990-0B678267A290}">
      <dgm:prSet custT="1"/>
      <dgm:spPr>
        <a:solidFill>
          <a:srgbClr val="0070C0"/>
        </a:solidFill>
        <a:ln>
          <a:noFill/>
        </a:ln>
      </dgm:spPr>
      <dgm:t>
        <a:bodyPr/>
        <a:lstStyle/>
        <a:p>
          <a:r>
            <a:rPr lang="en-GB" sz="800" dirty="0"/>
            <a:t>Customer Services</a:t>
          </a:r>
        </a:p>
      </dgm:t>
    </dgm:pt>
    <dgm:pt modelId="{2C7CFAC9-C38E-8C44-A83D-886B082653F2}" type="parTrans" cxnId="{7848C8F7-FD9C-1849-B5B9-8BC53F0F8B94}">
      <dgm:prSet/>
      <dgm:spPr/>
      <dgm:t>
        <a:bodyPr/>
        <a:lstStyle/>
        <a:p>
          <a:endParaRPr lang="en-GB"/>
        </a:p>
      </dgm:t>
    </dgm:pt>
    <dgm:pt modelId="{269313D1-7E92-7044-A3BD-975D21F127DC}" type="sibTrans" cxnId="{7848C8F7-FD9C-1849-B5B9-8BC53F0F8B94}">
      <dgm:prSet/>
      <dgm:spPr/>
      <dgm:t>
        <a:bodyPr/>
        <a:lstStyle/>
        <a:p>
          <a:endParaRPr lang="en-GB"/>
        </a:p>
      </dgm:t>
    </dgm:pt>
    <dgm:pt modelId="{56FCF12A-3306-B148-83E6-9F762481AF19}">
      <dgm:prSet custT="1"/>
      <dgm:spPr>
        <a:solidFill>
          <a:srgbClr val="0070C0"/>
        </a:solidFill>
        <a:ln>
          <a:noFill/>
        </a:ln>
      </dgm:spPr>
      <dgm:t>
        <a:bodyPr/>
        <a:lstStyle/>
        <a:p>
          <a:r>
            <a:rPr lang="en-GB" sz="800" dirty="0"/>
            <a:t>Property Services</a:t>
          </a:r>
        </a:p>
      </dgm:t>
    </dgm:pt>
    <dgm:pt modelId="{1DB24788-8E1C-0946-9C18-865D9879A897}" type="parTrans" cxnId="{A4AA3C61-0D2D-224B-A86E-ABEB6A09E7D9}">
      <dgm:prSet/>
      <dgm:spPr/>
      <dgm:t>
        <a:bodyPr/>
        <a:lstStyle/>
        <a:p>
          <a:endParaRPr lang="en-GB"/>
        </a:p>
      </dgm:t>
    </dgm:pt>
    <dgm:pt modelId="{2B961CDB-F49A-B648-B6BD-D814A2574820}" type="sibTrans" cxnId="{A4AA3C61-0D2D-224B-A86E-ABEB6A09E7D9}">
      <dgm:prSet/>
      <dgm:spPr/>
      <dgm:t>
        <a:bodyPr/>
        <a:lstStyle/>
        <a:p>
          <a:endParaRPr lang="en-GB"/>
        </a:p>
      </dgm:t>
    </dgm:pt>
    <dgm:pt modelId="{19C1CF24-18D3-F549-BDF9-7D95ED275CF2}">
      <dgm:prSet custT="1"/>
      <dgm:spPr>
        <a:solidFill>
          <a:srgbClr val="0070C0"/>
        </a:solidFill>
        <a:ln>
          <a:noFill/>
        </a:ln>
      </dgm:spPr>
      <dgm:t>
        <a:bodyPr/>
        <a:lstStyle/>
        <a:p>
          <a:r>
            <a:rPr lang="en-GB" sz="800" dirty="0"/>
            <a:t>Housing Services</a:t>
          </a:r>
        </a:p>
      </dgm:t>
    </dgm:pt>
    <dgm:pt modelId="{114A40C3-0593-384F-B125-5DFA806800C6}" type="parTrans" cxnId="{C6A94F4E-5234-5049-BBA2-71CC0E42A7BD}">
      <dgm:prSet/>
      <dgm:spPr/>
      <dgm:t>
        <a:bodyPr/>
        <a:lstStyle/>
        <a:p>
          <a:endParaRPr lang="en-GB"/>
        </a:p>
      </dgm:t>
    </dgm:pt>
    <dgm:pt modelId="{05E4B93A-5E4C-354A-915B-66BB529D1B29}" type="sibTrans" cxnId="{C6A94F4E-5234-5049-BBA2-71CC0E42A7BD}">
      <dgm:prSet/>
      <dgm:spPr/>
      <dgm:t>
        <a:bodyPr/>
        <a:lstStyle/>
        <a:p>
          <a:endParaRPr lang="en-GB"/>
        </a:p>
      </dgm:t>
    </dgm:pt>
    <dgm:pt modelId="{7ED56597-CED4-2742-BBA0-2C4127ECC5A1}">
      <dgm:prSet custT="1"/>
      <dgm:spPr>
        <a:solidFill>
          <a:srgbClr val="0070C0"/>
        </a:solidFill>
        <a:ln>
          <a:noFill/>
        </a:ln>
      </dgm:spPr>
      <dgm:t>
        <a:bodyPr/>
        <a:lstStyle/>
        <a:p>
          <a:r>
            <a:rPr lang="en-GB" sz="800" dirty="0"/>
            <a:t>Business Intelligence</a:t>
          </a:r>
        </a:p>
      </dgm:t>
    </dgm:pt>
    <dgm:pt modelId="{8F43643B-7C89-B34D-93B2-735C039D302A}" type="parTrans" cxnId="{DDBAC904-6FEA-564D-A566-7F4A5EAA0C49}">
      <dgm:prSet/>
      <dgm:spPr/>
      <dgm:t>
        <a:bodyPr/>
        <a:lstStyle/>
        <a:p>
          <a:endParaRPr lang="en-GB"/>
        </a:p>
      </dgm:t>
    </dgm:pt>
    <dgm:pt modelId="{C70BDB4E-955F-0E4A-AF90-0E7424318BA6}" type="sibTrans" cxnId="{DDBAC904-6FEA-564D-A566-7F4A5EAA0C49}">
      <dgm:prSet/>
      <dgm:spPr/>
      <dgm:t>
        <a:bodyPr/>
        <a:lstStyle/>
        <a:p>
          <a:endParaRPr lang="en-GB"/>
        </a:p>
      </dgm:t>
    </dgm:pt>
    <dgm:pt modelId="{621AFD27-469A-7146-AEEC-70D44D81F1FF}">
      <dgm:prSet custT="1"/>
      <dgm:spPr>
        <a:solidFill>
          <a:srgbClr val="0070C0"/>
        </a:solidFill>
        <a:ln>
          <a:noFill/>
        </a:ln>
      </dgm:spPr>
      <dgm:t>
        <a:bodyPr/>
        <a:lstStyle/>
        <a:p>
          <a:r>
            <a:rPr lang="en-GB" sz="800" dirty="0"/>
            <a:t>Older People Services</a:t>
          </a:r>
        </a:p>
      </dgm:t>
    </dgm:pt>
    <dgm:pt modelId="{CA06F2F7-B6E5-744D-89B3-EAD3A873D14F}" type="parTrans" cxnId="{AE982373-44DD-5140-8CAE-C9090934116A}">
      <dgm:prSet/>
      <dgm:spPr/>
      <dgm:t>
        <a:bodyPr/>
        <a:lstStyle/>
        <a:p>
          <a:endParaRPr lang="en-GB"/>
        </a:p>
      </dgm:t>
    </dgm:pt>
    <dgm:pt modelId="{DC7C9FD3-7FB5-E54C-85C3-C751281B94DB}" type="sibTrans" cxnId="{AE982373-44DD-5140-8CAE-C9090934116A}">
      <dgm:prSet/>
      <dgm:spPr/>
      <dgm:t>
        <a:bodyPr/>
        <a:lstStyle/>
        <a:p>
          <a:endParaRPr lang="en-GB"/>
        </a:p>
      </dgm:t>
    </dgm:pt>
    <dgm:pt modelId="{6B6432D5-B9D7-0C45-9963-9927D3AB217F}">
      <dgm:prSet custT="1"/>
      <dgm:spPr>
        <a:solidFill>
          <a:srgbClr val="0070C0"/>
        </a:solidFill>
        <a:ln>
          <a:noFill/>
        </a:ln>
      </dgm:spPr>
      <dgm:t>
        <a:bodyPr/>
        <a:lstStyle/>
        <a:p>
          <a:r>
            <a:rPr lang="en-GB" sz="800" dirty="0"/>
            <a:t>Community Investment</a:t>
          </a:r>
        </a:p>
      </dgm:t>
    </dgm:pt>
    <dgm:pt modelId="{18B4C920-0FEB-1A41-913A-CBCFF5DD0612}" type="parTrans" cxnId="{D9142FA1-41E9-4642-84EA-A642957B182B}">
      <dgm:prSet/>
      <dgm:spPr/>
      <dgm:t>
        <a:bodyPr/>
        <a:lstStyle/>
        <a:p>
          <a:endParaRPr lang="en-GB"/>
        </a:p>
      </dgm:t>
    </dgm:pt>
    <dgm:pt modelId="{7909626C-C53C-7D40-84F6-A1BF720660A9}" type="sibTrans" cxnId="{D9142FA1-41E9-4642-84EA-A642957B182B}">
      <dgm:prSet/>
      <dgm:spPr/>
      <dgm:t>
        <a:bodyPr/>
        <a:lstStyle/>
        <a:p>
          <a:endParaRPr lang="en-GB"/>
        </a:p>
      </dgm:t>
    </dgm:pt>
    <dgm:pt modelId="{5EA8547C-8BA4-0F4A-9AF9-61EC48F91C03}">
      <dgm:prSet custT="1"/>
      <dgm:spPr>
        <a:solidFill>
          <a:srgbClr val="0070C0"/>
        </a:solidFill>
        <a:ln>
          <a:noFill/>
        </a:ln>
      </dgm:spPr>
      <dgm:t>
        <a:bodyPr/>
        <a:lstStyle/>
        <a:p>
          <a:r>
            <a:rPr lang="en-GB" sz="800" dirty="0"/>
            <a:t>Supported Housing</a:t>
          </a:r>
        </a:p>
      </dgm:t>
    </dgm:pt>
    <dgm:pt modelId="{8BAF14EC-33BC-F64F-82CF-F04194220187}" type="parTrans" cxnId="{7E0354E9-3396-704B-9DF2-8ACE157890CC}">
      <dgm:prSet/>
      <dgm:spPr/>
      <dgm:t>
        <a:bodyPr/>
        <a:lstStyle/>
        <a:p>
          <a:endParaRPr lang="en-GB"/>
        </a:p>
      </dgm:t>
    </dgm:pt>
    <dgm:pt modelId="{0A91EE4B-E5B7-AA44-B1D7-8B2C2C79B379}" type="sibTrans" cxnId="{7E0354E9-3396-704B-9DF2-8ACE157890CC}">
      <dgm:prSet/>
      <dgm:spPr/>
      <dgm:t>
        <a:bodyPr/>
        <a:lstStyle/>
        <a:p>
          <a:endParaRPr lang="en-GB"/>
        </a:p>
      </dgm:t>
    </dgm:pt>
    <dgm:pt modelId="{C5D3F8C6-BACF-B948-918C-0785F0ABEB5B}">
      <dgm:prSet custT="1"/>
      <dgm:spPr>
        <a:solidFill>
          <a:srgbClr val="00B0F0"/>
        </a:solidFill>
        <a:ln>
          <a:noFill/>
        </a:ln>
      </dgm:spPr>
      <dgm:t>
        <a:bodyPr/>
        <a:lstStyle/>
        <a:p>
          <a:r>
            <a:rPr lang="en-GB" sz="800" dirty="0"/>
            <a:t>Young People Services</a:t>
          </a:r>
        </a:p>
      </dgm:t>
    </dgm:pt>
    <dgm:pt modelId="{0B803C48-CF5D-7C46-86EC-CBB1DB6794CC}" type="parTrans" cxnId="{C1443F88-F874-9D4C-BDC4-F0223BA2154E}">
      <dgm:prSet/>
      <dgm:spPr/>
      <dgm:t>
        <a:bodyPr/>
        <a:lstStyle/>
        <a:p>
          <a:endParaRPr lang="en-GB"/>
        </a:p>
      </dgm:t>
    </dgm:pt>
    <dgm:pt modelId="{C7EAB647-B61E-514E-8487-090A52EDFC01}" type="sibTrans" cxnId="{C1443F88-F874-9D4C-BDC4-F0223BA2154E}">
      <dgm:prSet/>
      <dgm:spPr/>
      <dgm:t>
        <a:bodyPr/>
        <a:lstStyle/>
        <a:p>
          <a:endParaRPr lang="en-GB"/>
        </a:p>
      </dgm:t>
    </dgm:pt>
    <dgm:pt modelId="{1ADAC9C9-D3D3-924C-BDA8-7E0F997138DA}">
      <dgm:prSet custT="1"/>
      <dgm:spPr>
        <a:solidFill>
          <a:srgbClr val="00B0F0"/>
        </a:solidFill>
        <a:ln>
          <a:noFill/>
        </a:ln>
      </dgm:spPr>
      <dgm:t>
        <a:bodyPr/>
        <a:lstStyle/>
        <a:p>
          <a:r>
            <a:rPr lang="en-GB" sz="800" dirty="0"/>
            <a:t>Russell Street</a:t>
          </a:r>
        </a:p>
      </dgm:t>
    </dgm:pt>
    <dgm:pt modelId="{4C8CCE3F-54E6-C146-B37E-AF23905A8A1B}" type="parTrans" cxnId="{3BA3D55E-241C-4F41-9C50-A100EBD8E279}">
      <dgm:prSet/>
      <dgm:spPr/>
      <dgm:t>
        <a:bodyPr/>
        <a:lstStyle/>
        <a:p>
          <a:endParaRPr lang="en-GB"/>
        </a:p>
      </dgm:t>
    </dgm:pt>
    <dgm:pt modelId="{021D0941-5932-4448-99E3-25760F6311ED}" type="sibTrans" cxnId="{3BA3D55E-241C-4F41-9C50-A100EBD8E279}">
      <dgm:prSet/>
      <dgm:spPr/>
      <dgm:t>
        <a:bodyPr/>
        <a:lstStyle/>
        <a:p>
          <a:endParaRPr lang="en-GB"/>
        </a:p>
      </dgm:t>
    </dgm:pt>
    <dgm:pt modelId="{AD93CF92-305D-584B-AA12-30DC8A484767}">
      <dgm:prSet custT="1"/>
      <dgm:spPr>
        <a:solidFill>
          <a:srgbClr val="00B0F0"/>
        </a:solidFill>
        <a:ln>
          <a:noFill/>
        </a:ln>
      </dgm:spPr>
      <dgm:t>
        <a:bodyPr/>
        <a:lstStyle/>
        <a:p>
          <a:r>
            <a:rPr lang="en-GB" sz="800" dirty="0"/>
            <a:t>Corona House</a:t>
          </a:r>
        </a:p>
      </dgm:t>
    </dgm:pt>
    <dgm:pt modelId="{B9291B1D-D085-AE44-BB5A-C8F2C38D1A95}" type="parTrans" cxnId="{34CBD732-144F-5745-830B-998F2E88B902}">
      <dgm:prSet/>
      <dgm:spPr/>
      <dgm:t>
        <a:bodyPr/>
        <a:lstStyle/>
        <a:p>
          <a:endParaRPr lang="en-GB"/>
        </a:p>
      </dgm:t>
    </dgm:pt>
    <dgm:pt modelId="{AFE04DC4-2C8E-4242-A7B8-ECA079C39615}" type="sibTrans" cxnId="{34CBD732-144F-5745-830B-998F2E88B902}">
      <dgm:prSet/>
      <dgm:spPr/>
      <dgm:t>
        <a:bodyPr/>
        <a:lstStyle/>
        <a:p>
          <a:endParaRPr lang="en-GB"/>
        </a:p>
      </dgm:t>
    </dgm:pt>
    <dgm:pt modelId="{E1D8C27C-AEF6-6F48-A609-855C74CC048C}">
      <dgm:prSet custT="1"/>
      <dgm:spPr>
        <a:solidFill>
          <a:srgbClr val="00B0F0"/>
        </a:solidFill>
        <a:ln>
          <a:noFill/>
        </a:ln>
      </dgm:spPr>
      <dgm:t>
        <a:bodyPr/>
        <a:lstStyle/>
        <a:p>
          <a:r>
            <a:rPr lang="en-GB" sz="800" dirty="0"/>
            <a:t>Sunflower Nurseries</a:t>
          </a:r>
        </a:p>
      </dgm:t>
    </dgm:pt>
    <dgm:pt modelId="{0FFA530B-8CDD-0248-8DBF-2EA6E60681B4}" type="parTrans" cxnId="{BD4B8C14-F783-D646-B186-0850DF8B2AF9}">
      <dgm:prSet/>
      <dgm:spPr/>
      <dgm:t>
        <a:bodyPr/>
        <a:lstStyle/>
        <a:p>
          <a:endParaRPr lang="en-GB"/>
        </a:p>
      </dgm:t>
    </dgm:pt>
    <dgm:pt modelId="{0C008513-635C-CB4A-843F-7A948BED0408}" type="sibTrans" cxnId="{BD4B8C14-F783-D646-B186-0850DF8B2AF9}">
      <dgm:prSet/>
      <dgm:spPr/>
      <dgm:t>
        <a:bodyPr/>
        <a:lstStyle/>
        <a:p>
          <a:endParaRPr lang="en-GB"/>
        </a:p>
      </dgm:t>
    </dgm:pt>
    <dgm:pt modelId="{A4CE794B-9837-F144-8969-D1DB61D26A54}">
      <dgm:prSet custT="1"/>
      <dgm:spPr>
        <a:solidFill>
          <a:srgbClr val="00B0F0"/>
        </a:solidFill>
        <a:ln>
          <a:noFill/>
        </a:ln>
      </dgm:spPr>
      <dgm:t>
        <a:bodyPr/>
        <a:lstStyle/>
        <a:p>
          <a:r>
            <a:rPr lang="en-GB" sz="800" dirty="0"/>
            <a:t>Money Matters</a:t>
          </a:r>
        </a:p>
      </dgm:t>
    </dgm:pt>
    <dgm:pt modelId="{65FC201B-9368-514B-BAF1-24A05F8C77FB}" type="parTrans" cxnId="{615B6675-8252-FC41-ABBF-BF0233F21B84}">
      <dgm:prSet/>
      <dgm:spPr/>
      <dgm:t>
        <a:bodyPr/>
        <a:lstStyle/>
        <a:p>
          <a:endParaRPr lang="en-GB"/>
        </a:p>
      </dgm:t>
    </dgm:pt>
    <dgm:pt modelId="{9C208A81-E656-5148-A0DC-E4D4A25098DA}" type="sibTrans" cxnId="{615B6675-8252-FC41-ABBF-BF0233F21B84}">
      <dgm:prSet/>
      <dgm:spPr/>
      <dgm:t>
        <a:bodyPr/>
        <a:lstStyle/>
        <a:p>
          <a:endParaRPr lang="en-GB"/>
        </a:p>
      </dgm:t>
    </dgm:pt>
    <dgm:pt modelId="{D76ACE63-C213-1B43-BE88-39260F195167}">
      <dgm:prSet custT="1"/>
      <dgm:spPr>
        <a:solidFill>
          <a:srgbClr val="00B0F0"/>
        </a:solidFill>
        <a:ln>
          <a:noFill/>
        </a:ln>
      </dgm:spPr>
      <dgm:t>
        <a:bodyPr/>
        <a:lstStyle/>
        <a:p>
          <a:r>
            <a:rPr lang="en-GB" sz="800" dirty="0"/>
            <a:t>Care Homes</a:t>
          </a:r>
        </a:p>
      </dgm:t>
    </dgm:pt>
    <dgm:pt modelId="{DB221909-D5D1-894E-AC92-688B599E7EE4}" type="parTrans" cxnId="{CF9C7F7C-58A5-C74C-AEF8-FCB4FFC2AEF8}">
      <dgm:prSet/>
      <dgm:spPr/>
      <dgm:t>
        <a:bodyPr/>
        <a:lstStyle/>
        <a:p>
          <a:endParaRPr lang="en-GB"/>
        </a:p>
      </dgm:t>
    </dgm:pt>
    <dgm:pt modelId="{533D7849-E228-8042-9C6C-4632FA2C85F8}" type="sibTrans" cxnId="{CF9C7F7C-58A5-C74C-AEF8-FCB4FFC2AEF8}">
      <dgm:prSet/>
      <dgm:spPr/>
      <dgm:t>
        <a:bodyPr/>
        <a:lstStyle/>
        <a:p>
          <a:endParaRPr lang="en-GB"/>
        </a:p>
      </dgm:t>
    </dgm:pt>
    <dgm:pt modelId="{F3B07B41-725D-B049-A92B-5998C41D9E2F}">
      <dgm:prSet custT="1"/>
      <dgm:spPr>
        <a:solidFill>
          <a:srgbClr val="00B0F0"/>
        </a:solidFill>
        <a:ln>
          <a:noFill/>
        </a:ln>
      </dgm:spPr>
      <dgm:t>
        <a:bodyPr/>
        <a:lstStyle/>
        <a:p>
          <a:r>
            <a:rPr lang="en-GB" sz="800" dirty="0"/>
            <a:t>Extra Care</a:t>
          </a:r>
        </a:p>
      </dgm:t>
    </dgm:pt>
    <dgm:pt modelId="{004F4E73-818D-6742-8AA5-6E5CEF8AD4AA}" type="parTrans" cxnId="{22AE0E16-86C7-634B-A597-3296C106F3D1}">
      <dgm:prSet/>
      <dgm:spPr/>
      <dgm:t>
        <a:bodyPr/>
        <a:lstStyle/>
        <a:p>
          <a:endParaRPr lang="en-GB"/>
        </a:p>
      </dgm:t>
    </dgm:pt>
    <dgm:pt modelId="{235B4312-186C-534A-AC2B-8079C7CB70F5}" type="sibTrans" cxnId="{22AE0E16-86C7-634B-A597-3296C106F3D1}">
      <dgm:prSet/>
      <dgm:spPr/>
      <dgm:t>
        <a:bodyPr/>
        <a:lstStyle/>
        <a:p>
          <a:endParaRPr lang="en-GB"/>
        </a:p>
      </dgm:t>
    </dgm:pt>
    <dgm:pt modelId="{1B789D46-51B2-F746-A393-7E70B93919CF}">
      <dgm:prSet custT="1"/>
      <dgm:spPr>
        <a:solidFill>
          <a:srgbClr val="00B0F0"/>
        </a:solidFill>
        <a:ln>
          <a:noFill/>
        </a:ln>
      </dgm:spPr>
      <dgm:t>
        <a:bodyPr/>
        <a:lstStyle/>
        <a:p>
          <a:r>
            <a:rPr lang="en-GB" sz="800" dirty="0"/>
            <a:t>Sheltered Housing</a:t>
          </a:r>
        </a:p>
      </dgm:t>
    </dgm:pt>
    <dgm:pt modelId="{6E94C4C1-C951-E941-9EC7-D29AAB5FD012}" type="parTrans" cxnId="{A22C4D80-FCC4-1941-8440-A1DA9B15D89D}">
      <dgm:prSet/>
      <dgm:spPr/>
      <dgm:t>
        <a:bodyPr/>
        <a:lstStyle/>
        <a:p>
          <a:endParaRPr lang="en-GB"/>
        </a:p>
      </dgm:t>
    </dgm:pt>
    <dgm:pt modelId="{EE951AB1-96BD-CA46-B53F-884258E991AE}" type="sibTrans" cxnId="{A22C4D80-FCC4-1941-8440-A1DA9B15D89D}">
      <dgm:prSet/>
      <dgm:spPr/>
      <dgm:t>
        <a:bodyPr/>
        <a:lstStyle/>
        <a:p>
          <a:endParaRPr lang="en-GB"/>
        </a:p>
      </dgm:t>
    </dgm:pt>
    <dgm:pt modelId="{5797AF93-9B09-9B42-8AD3-EEA5E530B6A8}">
      <dgm:prSet custT="1"/>
      <dgm:spPr>
        <a:solidFill>
          <a:srgbClr val="0070C0"/>
        </a:solidFill>
        <a:ln>
          <a:noFill/>
        </a:ln>
      </dgm:spPr>
      <dgm:t>
        <a:bodyPr/>
        <a:lstStyle/>
        <a:p>
          <a:r>
            <a:rPr lang="en-GB" sz="800" dirty="0"/>
            <a:t>Finance</a:t>
          </a:r>
        </a:p>
      </dgm:t>
    </dgm:pt>
    <dgm:pt modelId="{947AC358-34B5-464D-A04A-52D4711A0CD3}" type="parTrans" cxnId="{52D985EC-9F00-104D-8BEE-BD1C967EC376}">
      <dgm:prSet/>
      <dgm:spPr/>
      <dgm:t>
        <a:bodyPr/>
        <a:lstStyle/>
        <a:p>
          <a:endParaRPr lang="en-GB"/>
        </a:p>
      </dgm:t>
    </dgm:pt>
    <dgm:pt modelId="{733AA64B-3037-7045-AD84-368181C9B37D}" type="sibTrans" cxnId="{52D985EC-9F00-104D-8BEE-BD1C967EC376}">
      <dgm:prSet/>
      <dgm:spPr/>
      <dgm:t>
        <a:bodyPr/>
        <a:lstStyle/>
        <a:p>
          <a:endParaRPr lang="en-GB"/>
        </a:p>
      </dgm:t>
    </dgm:pt>
    <dgm:pt modelId="{7FC9FCC1-0F5A-1243-BD40-9C1EC0A64E2B}">
      <dgm:prSet custT="1"/>
      <dgm:spPr>
        <a:solidFill>
          <a:srgbClr val="0070C0"/>
        </a:solidFill>
        <a:ln>
          <a:noFill/>
        </a:ln>
      </dgm:spPr>
      <dgm:t>
        <a:bodyPr/>
        <a:lstStyle/>
        <a:p>
          <a:r>
            <a:rPr lang="en-GB" sz="800" dirty="0"/>
            <a:t>Data Protection</a:t>
          </a:r>
        </a:p>
      </dgm:t>
    </dgm:pt>
    <dgm:pt modelId="{936C2C4B-02BD-3245-B517-79BAC7CDCD77}" type="parTrans" cxnId="{C28ADD49-6DEF-9042-B9DE-5EEB4A84E598}">
      <dgm:prSet/>
      <dgm:spPr/>
      <dgm:t>
        <a:bodyPr/>
        <a:lstStyle/>
        <a:p>
          <a:endParaRPr lang="en-GB"/>
        </a:p>
      </dgm:t>
    </dgm:pt>
    <dgm:pt modelId="{E7D09888-F2EE-554C-93AD-9FA3294A0D68}" type="sibTrans" cxnId="{C28ADD49-6DEF-9042-B9DE-5EEB4A84E598}">
      <dgm:prSet/>
      <dgm:spPr/>
      <dgm:t>
        <a:bodyPr/>
        <a:lstStyle/>
        <a:p>
          <a:endParaRPr lang="en-GB"/>
        </a:p>
      </dgm:t>
    </dgm:pt>
    <dgm:pt modelId="{69D43792-10A9-8940-981B-794376C8C7F4}">
      <dgm:prSet custT="1"/>
      <dgm:spPr>
        <a:solidFill>
          <a:srgbClr val="0070C0"/>
        </a:solidFill>
        <a:ln>
          <a:noFill/>
        </a:ln>
      </dgm:spPr>
      <dgm:t>
        <a:bodyPr/>
        <a:lstStyle/>
        <a:p>
          <a:r>
            <a:rPr lang="en-GB" sz="800" dirty="0"/>
            <a:t>HR</a:t>
          </a:r>
        </a:p>
      </dgm:t>
    </dgm:pt>
    <dgm:pt modelId="{88BEB8C4-4A41-354C-80F8-30A0D5239A70}" type="parTrans" cxnId="{87E7962D-8708-D543-A2EB-2FF5A58D501C}">
      <dgm:prSet/>
      <dgm:spPr/>
      <dgm:t>
        <a:bodyPr/>
        <a:lstStyle/>
        <a:p>
          <a:endParaRPr lang="en-GB"/>
        </a:p>
      </dgm:t>
    </dgm:pt>
    <dgm:pt modelId="{F34F8DAA-110B-3949-8526-4D8E6C9868C0}" type="sibTrans" cxnId="{87E7962D-8708-D543-A2EB-2FF5A58D501C}">
      <dgm:prSet/>
      <dgm:spPr/>
      <dgm:t>
        <a:bodyPr/>
        <a:lstStyle/>
        <a:p>
          <a:endParaRPr lang="en-GB"/>
        </a:p>
      </dgm:t>
    </dgm:pt>
    <dgm:pt modelId="{E960BD56-1647-CA48-B39A-73CEFE056058}">
      <dgm:prSet custT="1"/>
      <dgm:spPr>
        <a:solidFill>
          <a:srgbClr val="0070C0"/>
        </a:solidFill>
        <a:ln>
          <a:noFill/>
        </a:ln>
      </dgm:spPr>
      <dgm:t>
        <a:bodyPr/>
        <a:lstStyle/>
        <a:p>
          <a:r>
            <a:rPr lang="en-GB" sz="800" dirty="0"/>
            <a:t>ICT</a:t>
          </a:r>
        </a:p>
      </dgm:t>
    </dgm:pt>
    <dgm:pt modelId="{0A0A0A2B-4AA3-1448-B1A3-B318DFD6267C}" type="parTrans" cxnId="{52D6C2E3-19DA-1C41-9FD0-5E78EA4B3330}">
      <dgm:prSet/>
      <dgm:spPr/>
      <dgm:t>
        <a:bodyPr/>
        <a:lstStyle/>
        <a:p>
          <a:endParaRPr lang="en-GB"/>
        </a:p>
      </dgm:t>
    </dgm:pt>
    <dgm:pt modelId="{EF483851-FEE4-6240-B850-88797482F7C8}" type="sibTrans" cxnId="{52D6C2E3-19DA-1C41-9FD0-5E78EA4B3330}">
      <dgm:prSet/>
      <dgm:spPr/>
      <dgm:t>
        <a:bodyPr/>
        <a:lstStyle/>
        <a:p>
          <a:endParaRPr lang="en-GB"/>
        </a:p>
      </dgm:t>
    </dgm:pt>
    <dgm:pt modelId="{B4432719-CA30-484B-BE4E-2100825774B2}" type="pres">
      <dgm:prSet presAssocID="{B831A0DD-E39B-494A-83EA-C70AD37E8F4F}" presName="hierChild1" presStyleCnt="0">
        <dgm:presLayoutVars>
          <dgm:orgChart val="1"/>
          <dgm:chPref val="1"/>
          <dgm:dir/>
          <dgm:animOne val="branch"/>
          <dgm:animLvl val="lvl"/>
          <dgm:resizeHandles/>
        </dgm:presLayoutVars>
      </dgm:prSet>
      <dgm:spPr/>
    </dgm:pt>
    <dgm:pt modelId="{BAF661D1-FBF7-2346-8419-851E53A5B913}" type="pres">
      <dgm:prSet presAssocID="{C476B18B-F02C-DD47-8F7E-A8A30292722F}" presName="hierRoot1" presStyleCnt="0">
        <dgm:presLayoutVars>
          <dgm:hierBranch val="init"/>
        </dgm:presLayoutVars>
      </dgm:prSet>
      <dgm:spPr/>
    </dgm:pt>
    <dgm:pt modelId="{A6E3712E-075A-7D49-A9D3-F18BAF9FB5BB}" type="pres">
      <dgm:prSet presAssocID="{C476B18B-F02C-DD47-8F7E-A8A30292722F}" presName="rootComposite1" presStyleCnt="0"/>
      <dgm:spPr/>
    </dgm:pt>
    <dgm:pt modelId="{67E0E04C-BE31-DC4B-8ED3-D22CA2741374}" type="pres">
      <dgm:prSet presAssocID="{C476B18B-F02C-DD47-8F7E-A8A30292722F}" presName="rootText1" presStyleLbl="node0" presStyleIdx="0" presStyleCnt="1" custScaleX="206561" custScaleY="114426">
        <dgm:presLayoutVars>
          <dgm:chPref val="3"/>
        </dgm:presLayoutVars>
      </dgm:prSet>
      <dgm:spPr/>
    </dgm:pt>
    <dgm:pt modelId="{D78EE570-2C3B-8042-BE0D-2BEF6CDDBC0F}" type="pres">
      <dgm:prSet presAssocID="{C476B18B-F02C-DD47-8F7E-A8A30292722F}" presName="rootConnector1" presStyleLbl="node1" presStyleIdx="0" presStyleCnt="0"/>
      <dgm:spPr/>
    </dgm:pt>
    <dgm:pt modelId="{DAC901F9-8581-7A40-8AB1-78C3347D9D6D}" type="pres">
      <dgm:prSet presAssocID="{C476B18B-F02C-DD47-8F7E-A8A30292722F}" presName="hierChild2" presStyleCnt="0"/>
      <dgm:spPr/>
    </dgm:pt>
    <dgm:pt modelId="{5DB604D6-7133-9A4A-9749-6F7A0781A857}" type="pres">
      <dgm:prSet presAssocID="{8FEF2F47-AED3-2A4A-AFD2-AE3D912179AB}" presName="Name37" presStyleLbl="parChTrans1D2" presStyleIdx="0" presStyleCnt="4"/>
      <dgm:spPr/>
    </dgm:pt>
    <dgm:pt modelId="{EABAEA0E-89C0-D943-B137-7498E62C958A}" type="pres">
      <dgm:prSet presAssocID="{C00EB32B-CCFB-374E-97D0-8CB603CBDFC9}" presName="hierRoot2" presStyleCnt="0">
        <dgm:presLayoutVars>
          <dgm:hierBranch val="init"/>
        </dgm:presLayoutVars>
      </dgm:prSet>
      <dgm:spPr/>
    </dgm:pt>
    <dgm:pt modelId="{717FBECF-F897-2A40-B94E-DD3382BE0B8B}" type="pres">
      <dgm:prSet presAssocID="{C00EB32B-CCFB-374E-97D0-8CB603CBDFC9}" presName="rootComposite" presStyleCnt="0"/>
      <dgm:spPr/>
    </dgm:pt>
    <dgm:pt modelId="{F77359B7-00E7-8A4C-9673-82D8519E8021}" type="pres">
      <dgm:prSet presAssocID="{C00EB32B-CCFB-374E-97D0-8CB603CBDFC9}" presName="rootText" presStyleLbl="node2" presStyleIdx="0" presStyleCnt="3">
        <dgm:presLayoutVars>
          <dgm:chPref val="3"/>
        </dgm:presLayoutVars>
      </dgm:prSet>
      <dgm:spPr/>
    </dgm:pt>
    <dgm:pt modelId="{84818A73-B8D1-A64A-B24E-C49A045C8387}" type="pres">
      <dgm:prSet presAssocID="{C00EB32B-CCFB-374E-97D0-8CB603CBDFC9}" presName="rootConnector" presStyleLbl="node2" presStyleIdx="0" presStyleCnt="3"/>
      <dgm:spPr/>
    </dgm:pt>
    <dgm:pt modelId="{7909ED5B-A4D4-2B4A-8162-982E6F63331B}" type="pres">
      <dgm:prSet presAssocID="{C00EB32B-CCFB-374E-97D0-8CB603CBDFC9}" presName="hierChild4" presStyleCnt="0"/>
      <dgm:spPr/>
    </dgm:pt>
    <dgm:pt modelId="{BE0037AF-4316-D34A-BD59-CAA25069B2E6}" type="pres">
      <dgm:prSet presAssocID="{88BEB8C4-4A41-354C-80F8-30A0D5239A70}" presName="Name37" presStyleLbl="parChTrans1D3" presStyleIdx="0" presStyleCnt="11"/>
      <dgm:spPr/>
    </dgm:pt>
    <dgm:pt modelId="{6405EE5B-1573-7044-9A4B-F0340CE487F5}" type="pres">
      <dgm:prSet presAssocID="{69D43792-10A9-8940-981B-794376C8C7F4}" presName="hierRoot2" presStyleCnt="0">
        <dgm:presLayoutVars>
          <dgm:hierBranch val="init"/>
        </dgm:presLayoutVars>
      </dgm:prSet>
      <dgm:spPr/>
    </dgm:pt>
    <dgm:pt modelId="{6B1EFE1E-454B-2048-9895-8D0433EA3FDB}" type="pres">
      <dgm:prSet presAssocID="{69D43792-10A9-8940-981B-794376C8C7F4}" presName="rootComposite" presStyleCnt="0"/>
      <dgm:spPr/>
    </dgm:pt>
    <dgm:pt modelId="{D1214BE9-7523-8B4D-9F1B-581F1B65E1A5}" type="pres">
      <dgm:prSet presAssocID="{69D43792-10A9-8940-981B-794376C8C7F4}" presName="rootText" presStyleLbl="node3" presStyleIdx="0" presStyleCnt="11">
        <dgm:presLayoutVars>
          <dgm:chPref val="3"/>
        </dgm:presLayoutVars>
      </dgm:prSet>
      <dgm:spPr/>
    </dgm:pt>
    <dgm:pt modelId="{031DFD58-E5A9-D64A-A9D5-FA8B850F3201}" type="pres">
      <dgm:prSet presAssocID="{69D43792-10A9-8940-981B-794376C8C7F4}" presName="rootConnector" presStyleLbl="node3" presStyleIdx="0" presStyleCnt="11"/>
      <dgm:spPr/>
    </dgm:pt>
    <dgm:pt modelId="{056D2B4E-7048-2542-99C5-DA91DF27CBEF}" type="pres">
      <dgm:prSet presAssocID="{69D43792-10A9-8940-981B-794376C8C7F4}" presName="hierChild4" presStyleCnt="0"/>
      <dgm:spPr/>
    </dgm:pt>
    <dgm:pt modelId="{162ABDD3-254F-4F47-BCB4-92534953F332}" type="pres">
      <dgm:prSet presAssocID="{69D43792-10A9-8940-981B-794376C8C7F4}" presName="hierChild5" presStyleCnt="0"/>
      <dgm:spPr/>
    </dgm:pt>
    <dgm:pt modelId="{C763B205-A605-B847-A053-6B51F88E19FC}" type="pres">
      <dgm:prSet presAssocID="{0A0A0A2B-4AA3-1448-B1A3-B318DFD6267C}" presName="Name37" presStyleLbl="parChTrans1D3" presStyleIdx="1" presStyleCnt="11"/>
      <dgm:spPr/>
    </dgm:pt>
    <dgm:pt modelId="{8987BAAF-BD21-EF4B-9C82-0833ED67B25B}" type="pres">
      <dgm:prSet presAssocID="{E960BD56-1647-CA48-B39A-73CEFE056058}" presName="hierRoot2" presStyleCnt="0">
        <dgm:presLayoutVars>
          <dgm:hierBranch val="init"/>
        </dgm:presLayoutVars>
      </dgm:prSet>
      <dgm:spPr/>
    </dgm:pt>
    <dgm:pt modelId="{BDC2209D-A3AD-694A-B1CC-54B68CEDB895}" type="pres">
      <dgm:prSet presAssocID="{E960BD56-1647-CA48-B39A-73CEFE056058}" presName="rootComposite" presStyleCnt="0"/>
      <dgm:spPr/>
    </dgm:pt>
    <dgm:pt modelId="{878BA311-B203-5045-9FC2-40BEFAB9F7D6}" type="pres">
      <dgm:prSet presAssocID="{E960BD56-1647-CA48-B39A-73CEFE056058}" presName="rootText" presStyleLbl="node3" presStyleIdx="1" presStyleCnt="11">
        <dgm:presLayoutVars>
          <dgm:chPref val="3"/>
        </dgm:presLayoutVars>
      </dgm:prSet>
      <dgm:spPr/>
    </dgm:pt>
    <dgm:pt modelId="{AAD211DA-3D2D-BC49-A2EE-923D0D08D533}" type="pres">
      <dgm:prSet presAssocID="{E960BD56-1647-CA48-B39A-73CEFE056058}" presName="rootConnector" presStyleLbl="node3" presStyleIdx="1" presStyleCnt="11"/>
      <dgm:spPr/>
    </dgm:pt>
    <dgm:pt modelId="{BA7B1BB0-4E57-A545-A4AF-B39D833C3F7D}" type="pres">
      <dgm:prSet presAssocID="{E960BD56-1647-CA48-B39A-73CEFE056058}" presName="hierChild4" presStyleCnt="0"/>
      <dgm:spPr/>
    </dgm:pt>
    <dgm:pt modelId="{492BD30A-33AB-B14C-AD77-C66E17646086}" type="pres">
      <dgm:prSet presAssocID="{E960BD56-1647-CA48-B39A-73CEFE056058}" presName="hierChild5" presStyleCnt="0"/>
      <dgm:spPr/>
    </dgm:pt>
    <dgm:pt modelId="{7AF40222-D4A6-6F46-AAC5-204C5CF603A8}" type="pres">
      <dgm:prSet presAssocID="{C00EB32B-CCFB-374E-97D0-8CB603CBDFC9}" presName="hierChild5" presStyleCnt="0"/>
      <dgm:spPr/>
    </dgm:pt>
    <dgm:pt modelId="{EF4B2FBE-F32E-A64F-AEA7-01ABD3E01970}" type="pres">
      <dgm:prSet presAssocID="{EC3076E9-4BAE-2B4E-99F3-0D8F55812EF8}" presName="Name37" presStyleLbl="parChTrans1D2" presStyleIdx="1" presStyleCnt="4"/>
      <dgm:spPr/>
    </dgm:pt>
    <dgm:pt modelId="{389C3816-550C-544E-9A6A-41E0784D3659}" type="pres">
      <dgm:prSet presAssocID="{24A5FF72-24B1-2E4D-A2AC-DE0D23D84BD8}" presName="hierRoot2" presStyleCnt="0">
        <dgm:presLayoutVars>
          <dgm:hierBranch val="init"/>
        </dgm:presLayoutVars>
      </dgm:prSet>
      <dgm:spPr/>
    </dgm:pt>
    <dgm:pt modelId="{290B2E3B-5AFA-E54A-9D3B-274794D98733}" type="pres">
      <dgm:prSet presAssocID="{24A5FF72-24B1-2E4D-A2AC-DE0D23D84BD8}" presName="rootComposite" presStyleCnt="0"/>
      <dgm:spPr/>
    </dgm:pt>
    <dgm:pt modelId="{E01B5C7A-D266-E741-8995-D012CE9F6B49}" type="pres">
      <dgm:prSet presAssocID="{24A5FF72-24B1-2E4D-A2AC-DE0D23D84BD8}" presName="rootText" presStyleLbl="node2" presStyleIdx="1" presStyleCnt="3">
        <dgm:presLayoutVars>
          <dgm:chPref val="3"/>
        </dgm:presLayoutVars>
      </dgm:prSet>
      <dgm:spPr/>
    </dgm:pt>
    <dgm:pt modelId="{F6523FF7-72AB-9C45-B28D-40CC10E3D056}" type="pres">
      <dgm:prSet presAssocID="{24A5FF72-24B1-2E4D-A2AC-DE0D23D84BD8}" presName="rootConnector" presStyleLbl="node2" presStyleIdx="1" presStyleCnt="3"/>
      <dgm:spPr/>
    </dgm:pt>
    <dgm:pt modelId="{E23E3C58-048F-5943-AE4A-CBD02B903512}" type="pres">
      <dgm:prSet presAssocID="{24A5FF72-24B1-2E4D-A2AC-DE0D23D84BD8}" presName="hierChild4" presStyleCnt="0"/>
      <dgm:spPr/>
    </dgm:pt>
    <dgm:pt modelId="{52101D65-B4F7-E043-8182-84FDBB8A5484}" type="pres">
      <dgm:prSet presAssocID="{947AC358-34B5-464D-A04A-52D4711A0CD3}" presName="Name37" presStyleLbl="parChTrans1D3" presStyleIdx="2" presStyleCnt="11"/>
      <dgm:spPr/>
    </dgm:pt>
    <dgm:pt modelId="{C98B5FB1-1376-DB42-B13A-7B40AC693E77}" type="pres">
      <dgm:prSet presAssocID="{5797AF93-9B09-9B42-8AD3-EEA5E530B6A8}" presName="hierRoot2" presStyleCnt="0">
        <dgm:presLayoutVars>
          <dgm:hierBranch val="init"/>
        </dgm:presLayoutVars>
      </dgm:prSet>
      <dgm:spPr/>
    </dgm:pt>
    <dgm:pt modelId="{0FFC1A90-325B-C24B-98AE-13D660C5F8DC}" type="pres">
      <dgm:prSet presAssocID="{5797AF93-9B09-9B42-8AD3-EEA5E530B6A8}" presName="rootComposite" presStyleCnt="0"/>
      <dgm:spPr/>
    </dgm:pt>
    <dgm:pt modelId="{4702BB99-E0DB-8D43-8587-598FCD0B58C3}" type="pres">
      <dgm:prSet presAssocID="{5797AF93-9B09-9B42-8AD3-EEA5E530B6A8}" presName="rootText" presStyleLbl="node3" presStyleIdx="2" presStyleCnt="11">
        <dgm:presLayoutVars>
          <dgm:chPref val="3"/>
        </dgm:presLayoutVars>
      </dgm:prSet>
      <dgm:spPr/>
    </dgm:pt>
    <dgm:pt modelId="{1358B3BA-3590-F94C-ADD5-2D12E1832608}" type="pres">
      <dgm:prSet presAssocID="{5797AF93-9B09-9B42-8AD3-EEA5E530B6A8}" presName="rootConnector" presStyleLbl="node3" presStyleIdx="2" presStyleCnt="11"/>
      <dgm:spPr/>
    </dgm:pt>
    <dgm:pt modelId="{BAC55FF6-DC8E-014C-BB05-E5CC5CF228FE}" type="pres">
      <dgm:prSet presAssocID="{5797AF93-9B09-9B42-8AD3-EEA5E530B6A8}" presName="hierChild4" presStyleCnt="0"/>
      <dgm:spPr/>
    </dgm:pt>
    <dgm:pt modelId="{EB37A41D-66CE-A34D-A677-A35319F1D71C}" type="pres">
      <dgm:prSet presAssocID="{5797AF93-9B09-9B42-8AD3-EEA5E530B6A8}" presName="hierChild5" presStyleCnt="0"/>
      <dgm:spPr/>
    </dgm:pt>
    <dgm:pt modelId="{36922C4D-9079-534E-B4BB-89CEC95FA26F}" type="pres">
      <dgm:prSet presAssocID="{936C2C4B-02BD-3245-B517-79BAC7CDCD77}" presName="Name37" presStyleLbl="parChTrans1D3" presStyleIdx="3" presStyleCnt="11"/>
      <dgm:spPr/>
    </dgm:pt>
    <dgm:pt modelId="{4C32646C-5068-4247-B211-50CD3876F6B8}" type="pres">
      <dgm:prSet presAssocID="{7FC9FCC1-0F5A-1243-BD40-9C1EC0A64E2B}" presName="hierRoot2" presStyleCnt="0">
        <dgm:presLayoutVars>
          <dgm:hierBranch val="init"/>
        </dgm:presLayoutVars>
      </dgm:prSet>
      <dgm:spPr/>
    </dgm:pt>
    <dgm:pt modelId="{3772C2D4-D44E-4140-8C9D-167884A4BD17}" type="pres">
      <dgm:prSet presAssocID="{7FC9FCC1-0F5A-1243-BD40-9C1EC0A64E2B}" presName="rootComposite" presStyleCnt="0"/>
      <dgm:spPr/>
    </dgm:pt>
    <dgm:pt modelId="{5517029E-31F2-DA4B-932A-42C085ED4B3A}" type="pres">
      <dgm:prSet presAssocID="{7FC9FCC1-0F5A-1243-BD40-9C1EC0A64E2B}" presName="rootText" presStyleLbl="node3" presStyleIdx="3" presStyleCnt="11">
        <dgm:presLayoutVars>
          <dgm:chPref val="3"/>
        </dgm:presLayoutVars>
      </dgm:prSet>
      <dgm:spPr/>
    </dgm:pt>
    <dgm:pt modelId="{B3891E4A-2EEE-A74C-BD47-5A97AF70932A}" type="pres">
      <dgm:prSet presAssocID="{7FC9FCC1-0F5A-1243-BD40-9C1EC0A64E2B}" presName="rootConnector" presStyleLbl="node3" presStyleIdx="3" presStyleCnt="11"/>
      <dgm:spPr/>
    </dgm:pt>
    <dgm:pt modelId="{1988D00F-49C3-1143-BB56-C353BCCD60F9}" type="pres">
      <dgm:prSet presAssocID="{7FC9FCC1-0F5A-1243-BD40-9C1EC0A64E2B}" presName="hierChild4" presStyleCnt="0"/>
      <dgm:spPr/>
    </dgm:pt>
    <dgm:pt modelId="{89948BD4-E63F-9548-A60B-62EFB42D72C7}" type="pres">
      <dgm:prSet presAssocID="{7FC9FCC1-0F5A-1243-BD40-9C1EC0A64E2B}" presName="hierChild5" presStyleCnt="0"/>
      <dgm:spPr/>
    </dgm:pt>
    <dgm:pt modelId="{87DB968A-F1BC-D947-8813-7547321BFBDB}" type="pres">
      <dgm:prSet presAssocID="{24A5FF72-24B1-2E4D-A2AC-DE0D23D84BD8}" presName="hierChild5" presStyleCnt="0"/>
      <dgm:spPr/>
    </dgm:pt>
    <dgm:pt modelId="{9AFF0FE9-9CCF-9E41-9463-A61B2F20A5BB}" type="pres">
      <dgm:prSet presAssocID="{394CF291-AA07-3841-B27C-661EE61013B7}" presName="Name37" presStyleLbl="parChTrans1D2" presStyleIdx="2" presStyleCnt="4"/>
      <dgm:spPr/>
    </dgm:pt>
    <dgm:pt modelId="{A4530D47-A318-3B43-80DA-D539C7102271}" type="pres">
      <dgm:prSet presAssocID="{4A2BA244-BD56-A247-B754-849F00A149E7}" presName="hierRoot2" presStyleCnt="0">
        <dgm:presLayoutVars>
          <dgm:hierBranch val="init"/>
        </dgm:presLayoutVars>
      </dgm:prSet>
      <dgm:spPr/>
    </dgm:pt>
    <dgm:pt modelId="{6D9139E4-D97C-5C44-87AC-6DDC0AA08E50}" type="pres">
      <dgm:prSet presAssocID="{4A2BA244-BD56-A247-B754-849F00A149E7}" presName="rootComposite" presStyleCnt="0"/>
      <dgm:spPr/>
    </dgm:pt>
    <dgm:pt modelId="{C58E178C-1538-404F-8217-4FED813DCB8B}" type="pres">
      <dgm:prSet presAssocID="{4A2BA244-BD56-A247-B754-849F00A149E7}" presName="rootText" presStyleLbl="node2" presStyleIdx="2" presStyleCnt="3">
        <dgm:presLayoutVars>
          <dgm:chPref val="3"/>
        </dgm:presLayoutVars>
      </dgm:prSet>
      <dgm:spPr/>
    </dgm:pt>
    <dgm:pt modelId="{357A4F87-C1C7-554B-82F2-EE3A103C15E7}" type="pres">
      <dgm:prSet presAssocID="{4A2BA244-BD56-A247-B754-849F00A149E7}" presName="rootConnector" presStyleLbl="node2" presStyleIdx="2" presStyleCnt="3"/>
      <dgm:spPr/>
    </dgm:pt>
    <dgm:pt modelId="{25146C85-4D67-A040-84AC-40C7C4D26865}" type="pres">
      <dgm:prSet presAssocID="{4A2BA244-BD56-A247-B754-849F00A149E7}" presName="hierChild4" presStyleCnt="0"/>
      <dgm:spPr/>
    </dgm:pt>
    <dgm:pt modelId="{DBA03DD9-05B7-834E-966B-53639687EC48}" type="pres">
      <dgm:prSet presAssocID="{1DB24788-8E1C-0946-9C18-865D9879A897}" presName="Name37" presStyleLbl="parChTrans1D3" presStyleIdx="4" presStyleCnt="11"/>
      <dgm:spPr/>
    </dgm:pt>
    <dgm:pt modelId="{17618A49-7961-4548-85E8-782A9D9752E5}" type="pres">
      <dgm:prSet presAssocID="{56FCF12A-3306-B148-83E6-9F762481AF19}" presName="hierRoot2" presStyleCnt="0">
        <dgm:presLayoutVars>
          <dgm:hierBranch val="init"/>
        </dgm:presLayoutVars>
      </dgm:prSet>
      <dgm:spPr/>
    </dgm:pt>
    <dgm:pt modelId="{7ABF6DF3-B3E1-0A45-B857-B2C37EADA2E5}" type="pres">
      <dgm:prSet presAssocID="{56FCF12A-3306-B148-83E6-9F762481AF19}" presName="rootComposite" presStyleCnt="0"/>
      <dgm:spPr/>
    </dgm:pt>
    <dgm:pt modelId="{287051E2-86D7-8143-A001-BDC20A5BCA5D}" type="pres">
      <dgm:prSet presAssocID="{56FCF12A-3306-B148-83E6-9F762481AF19}" presName="rootText" presStyleLbl="node3" presStyleIdx="4" presStyleCnt="11">
        <dgm:presLayoutVars>
          <dgm:chPref val="3"/>
        </dgm:presLayoutVars>
      </dgm:prSet>
      <dgm:spPr/>
    </dgm:pt>
    <dgm:pt modelId="{D12B357E-D44C-4145-913F-5AF1F9C7B9F7}" type="pres">
      <dgm:prSet presAssocID="{56FCF12A-3306-B148-83E6-9F762481AF19}" presName="rootConnector" presStyleLbl="node3" presStyleIdx="4" presStyleCnt="11"/>
      <dgm:spPr/>
    </dgm:pt>
    <dgm:pt modelId="{B6D19995-7F31-1A4E-8A70-C0AF8E314892}" type="pres">
      <dgm:prSet presAssocID="{56FCF12A-3306-B148-83E6-9F762481AF19}" presName="hierChild4" presStyleCnt="0"/>
      <dgm:spPr/>
    </dgm:pt>
    <dgm:pt modelId="{A66A46B8-E79D-844F-AD77-1F2118BB20EF}" type="pres">
      <dgm:prSet presAssocID="{56FCF12A-3306-B148-83E6-9F762481AF19}" presName="hierChild5" presStyleCnt="0"/>
      <dgm:spPr/>
    </dgm:pt>
    <dgm:pt modelId="{D9542406-C80B-E844-84F9-9117310A4887}" type="pres">
      <dgm:prSet presAssocID="{8BAF14EC-33BC-F64F-82CF-F04194220187}" presName="Name37" presStyleLbl="parChTrans1D3" presStyleIdx="5" presStyleCnt="11"/>
      <dgm:spPr/>
    </dgm:pt>
    <dgm:pt modelId="{7B7AAF0B-F65E-974F-B57C-B7CBAF2128F8}" type="pres">
      <dgm:prSet presAssocID="{5EA8547C-8BA4-0F4A-9AF9-61EC48F91C03}" presName="hierRoot2" presStyleCnt="0">
        <dgm:presLayoutVars>
          <dgm:hierBranch val="init"/>
        </dgm:presLayoutVars>
      </dgm:prSet>
      <dgm:spPr/>
    </dgm:pt>
    <dgm:pt modelId="{A3D4599E-1E01-9C4A-9E6F-54D0F1DD5E45}" type="pres">
      <dgm:prSet presAssocID="{5EA8547C-8BA4-0F4A-9AF9-61EC48F91C03}" presName="rootComposite" presStyleCnt="0"/>
      <dgm:spPr/>
    </dgm:pt>
    <dgm:pt modelId="{771130C0-3839-414D-8440-88419942DFA7}" type="pres">
      <dgm:prSet presAssocID="{5EA8547C-8BA4-0F4A-9AF9-61EC48F91C03}" presName="rootText" presStyleLbl="node3" presStyleIdx="5" presStyleCnt="11">
        <dgm:presLayoutVars>
          <dgm:chPref val="3"/>
        </dgm:presLayoutVars>
      </dgm:prSet>
      <dgm:spPr/>
    </dgm:pt>
    <dgm:pt modelId="{6A80A833-E6C2-584D-B19E-8806842DBF49}" type="pres">
      <dgm:prSet presAssocID="{5EA8547C-8BA4-0F4A-9AF9-61EC48F91C03}" presName="rootConnector" presStyleLbl="node3" presStyleIdx="5" presStyleCnt="11"/>
      <dgm:spPr/>
    </dgm:pt>
    <dgm:pt modelId="{A3C652C4-410E-A64B-9206-7115D0F6F2E1}" type="pres">
      <dgm:prSet presAssocID="{5EA8547C-8BA4-0F4A-9AF9-61EC48F91C03}" presName="hierChild4" presStyleCnt="0"/>
      <dgm:spPr/>
    </dgm:pt>
    <dgm:pt modelId="{44E6CB50-F286-DF4B-BF2B-B815A607646A}" type="pres">
      <dgm:prSet presAssocID="{0B803C48-CF5D-7C46-86EC-CBB1DB6794CC}" presName="Name37" presStyleLbl="parChTrans1D4" presStyleIdx="0" presStyleCnt="8"/>
      <dgm:spPr/>
    </dgm:pt>
    <dgm:pt modelId="{003D0860-E5DF-2343-AFB9-1574D59C1F3F}" type="pres">
      <dgm:prSet presAssocID="{C5D3F8C6-BACF-B948-918C-0785F0ABEB5B}" presName="hierRoot2" presStyleCnt="0">
        <dgm:presLayoutVars>
          <dgm:hierBranch val="init"/>
        </dgm:presLayoutVars>
      </dgm:prSet>
      <dgm:spPr/>
    </dgm:pt>
    <dgm:pt modelId="{FD52D351-0AC3-A84F-964E-E91179462746}" type="pres">
      <dgm:prSet presAssocID="{C5D3F8C6-BACF-B948-918C-0785F0ABEB5B}" presName="rootComposite" presStyleCnt="0"/>
      <dgm:spPr/>
    </dgm:pt>
    <dgm:pt modelId="{EF3CA197-1CAC-E549-B944-9FFE63B930C4}" type="pres">
      <dgm:prSet presAssocID="{C5D3F8C6-BACF-B948-918C-0785F0ABEB5B}" presName="rootText" presStyleLbl="node4" presStyleIdx="0" presStyleCnt="8">
        <dgm:presLayoutVars>
          <dgm:chPref val="3"/>
        </dgm:presLayoutVars>
      </dgm:prSet>
      <dgm:spPr/>
    </dgm:pt>
    <dgm:pt modelId="{415967B3-2742-1545-B43B-5CB88DA6BE2A}" type="pres">
      <dgm:prSet presAssocID="{C5D3F8C6-BACF-B948-918C-0785F0ABEB5B}" presName="rootConnector" presStyleLbl="node4" presStyleIdx="0" presStyleCnt="8"/>
      <dgm:spPr/>
    </dgm:pt>
    <dgm:pt modelId="{A4EF827B-31B6-064E-ACBE-7470621063E5}" type="pres">
      <dgm:prSet presAssocID="{C5D3F8C6-BACF-B948-918C-0785F0ABEB5B}" presName="hierChild4" presStyleCnt="0"/>
      <dgm:spPr/>
    </dgm:pt>
    <dgm:pt modelId="{940BE810-6A00-1644-8684-36671BDB037E}" type="pres">
      <dgm:prSet presAssocID="{C5D3F8C6-BACF-B948-918C-0785F0ABEB5B}" presName="hierChild5" presStyleCnt="0"/>
      <dgm:spPr/>
    </dgm:pt>
    <dgm:pt modelId="{C1828C6F-4429-FB4C-B28A-2B1F0E026764}" type="pres">
      <dgm:prSet presAssocID="{4C8CCE3F-54E6-C146-B37E-AF23905A8A1B}" presName="Name37" presStyleLbl="parChTrans1D4" presStyleIdx="1" presStyleCnt="8"/>
      <dgm:spPr/>
    </dgm:pt>
    <dgm:pt modelId="{9B33D694-E2BB-A541-ABB2-71660AEF7D5F}" type="pres">
      <dgm:prSet presAssocID="{1ADAC9C9-D3D3-924C-BDA8-7E0F997138DA}" presName="hierRoot2" presStyleCnt="0">
        <dgm:presLayoutVars>
          <dgm:hierBranch val="init"/>
        </dgm:presLayoutVars>
      </dgm:prSet>
      <dgm:spPr/>
    </dgm:pt>
    <dgm:pt modelId="{360736F0-0449-FC40-AF88-EBD4D1364EC1}" type="pres">
      <dgm:prSet presAssocID="{1ADAC9C9-D3D3-924C-BDA8-7E0F997138DA}" presName="rootComposite" presStyleCnt="0"/>
      <dgm:spPr/>
    </dgm:pt>
    <dgm:pt modelId="{EEE88C7B-563C-464A-B023-D104D59FEAF0}" type="pres">
      <dgm:prSet presAssocID="{1ADAC9C9-D3D3-924C-BDA8-7E0F997138DA}" presName="rootText" presStyleLbl="node4" presStyleIdx="1" presStyleCnt="8">
        <dgm:presLayoutVars>
          <dgm:chPref val="3"/>
        </dgm:presLayoutVars>
      </dgm:prSet>
      <dgm:spPr/>
    </dgm:pt>
    <dgm:pt modelId="{B07FCDAA-7C83-5347-9744-F2105D0074F7}" type="pres">
      <dgm:prSet presAssocID="{1ADAC9C9-D3D3-924C-BDA8-7E0F997138DA}" presName="rootConnector" presStyleLbl="node4" presStyleIdx="1" presStyleCnt="8"/>
      <dgm:spPr/>
    </dgm:pt>
    <dgm:pt modelId="{94E49E73-EB8F-C74A-A2ED-021FF1E48682}" type="pres">
      <dgm:prSet presAssocID="{1ADAC9C9-D3D3-924C-BDA8-7E0F997138DA}" presName="hierChild4" presStyleCnt="0"/>
      <dgm:spPr/>
    </dgm:pt>
    <dgm:pt modelId="{87E73C0E-6E1B-2A46-AE5B-1210A2259938}" type="pres">
      <dgm:prSet presAssocID="{1ADAC9C9-D3D3-924C-BDA8-7E0F997138DA}" presName="hierChild5" presStyleCnt="0"/>
      <dgm:spPr/>
    </dgm:pt>
    <dgm:pt modelId="{5E7D9FF0-96A3-564F-AA48-72E6FCFE72E6}" type="pres">
      <dgm:prSet presAssocID="{B9291B1D-D085-AE44-BB5A-C8F2C38D1A95}" presName="Name37" presStyleLbl="parChTrans1D4" presStyleIdx="2" presStyleCnt="8"/>
      <dgm:spPr/>
    </dgm:pt>
    <dgm:pt modelId="{D7CAEA3A-07D5-1B4A-A382-7048BEF313A0}" type="pres">
      <dgm:prSet presAssocID="{AD93CF92-305D-584B-AA12-30DC8A484767}" presName="hierRoot2" presStyleCnt="0">
        <dgm:presLayoutVars>
          <dgm:hierBranch val="init"/>
        </dgm:presLayoutVars>
      </dgm:prSet>
      <dgm:spPr/>
    </dgm:pt>
    <dgm:pt modelId="{B7E04AC4-6FB9-E04C-AF81-B8F2F4ECC0B4}" type="pres">
      <dgm:prSet presAssocID="{AD93CF92-305D-584B-AA12-30DC8A484767}" presName="rootComposite" presStyleCnt="0"/>
      <dgm:spPr/>
    </dgm:pt>
    <dgm:pt modelId="{F927D8D4-034E-2F4F-A8EE-794C46E94E95}" type="pres">
      <dgm:prSet presAssocID="{AD93CF92-305D-584B-AA12-30DC8A484767}" presName="rootText" presStyleLbl="node4" presStyleIdx="2" presStyleCnt="8">
        <dgm:presLayoutVars>
          <dgm:chPref val="3"/>
        </dgm:presLayoutVars>
      </dgm:prSet>
      <dgm:spPr/>
    </dgm:pt>
    <dgm:pt modelId="{18618988-7878-ED4C-8BA4-7784879699E2}" type="pres">
      <dgm:prSet presAssocID="{AD93CF92-305D-584B-AA12-30DC8A484767}" presName="rootConnector" presStyleLbl="node4" presStyleIdx="2" presStyleCnt="8"/>
      <dgm:spPr/>
    </dgm:pt>
    <dgm:pt modelId="{698C5031-4C46-2543-90B7-E7FE12DA00CF}" type="pres">
      <dgm:prSet presAssocID="{AD93CF92-305D-584B-AA12-30DC8A484767}" presName="hierChild4" presStyleCnt="0"/>
      <dgm:spPr/>
    </dgm:pt>
    <dgm:pt modelId="{A051C3B9-E17C-B74A-BDCB-2C5D6478AA9A}" type="pres">
      <dgm:prSet presAssocID="{AD93CF92-305D-584B-AA12-30DC8A484767}" presName="hierChild5" presStyleCnt="0"/>
      <dgm:spPr/>
    </dgm:pt>
    <dgm:pt modelId="{BF990B31-6CCB-504F-9695-304B6AFAC1E0}" type="pres">
      <dgm:prSet presAssocID="{0FFA530B-8CDD-0248-8DBF-2EA6E60681B4}" presName="Name37" presStyleLbl="parChTrans1D4" presStyleIdx="3" presStyleCnt="8"/>
      <dgm:spPr/>
    </dgm:pt>
    <dgm:pt modelId="{15D5ED46-C95F-E249-8AC5-DB3A081DBB2E}" type="pres">
      <dgm:prSet presAssocID="{E1D8C27C-AEF6-6F48-A609-855C74CC048C}" presName="hierRoot2" presStyleCnt="0">
        <dgm:presLayoutVars>
          <dgm:hierBranch val="init"/>
        </dgm:presLayoutVars>
      </dgm:prSet>
      <dgm:spPr/>
    </dgm:pt>
    <dgm:pt modelId="{B591BD9F-0F78-0245-9983-E2B1D4DF0FCC}" type="pres">
      <dgm:prSet presAssocID="{E1D8C27C-AEF6-6F48-A609-855C74CC048C}" presName="rootComposite" presStyleCnt="0"/>
      <dgm:spPr/>
    </dgm:pt>
    <dgm:pt modelId="{77A7C597-FB3D-C642-8117-51EC3BA88CC1}" type="pres">
      <dgm:prSet presAssocID="{E1D8C27C-AEF6-6F48-A609-855C74CC048C}" presName="rootText" presStyleLbl="node4" presStyleIdx="3" presStyleCnt="8">
        <dgm:presLayoutVars>
          <dgm:chPref val="3"/>
        </dgm:presLayoutVars>
      </dgm:prSet>
      <dgm:spPr/>
    </dgm:pt>
    <dgm:pt modelId="{33138623-18C9-0644-9C79-EE8D7D3392CA}" type="pres">
      <dgm:prSet presAssocID="{E1D8C27C-AEF6-6F48-A609-855C74CC048C}" presName="rootConnector" presStyleLbl="node4" presStyleIdx="3" presStyleCnt="8"/>
      <dgm:spPr/>
    </dgm:pt>
    <dgm:pt modelId="{D2EB4B60-4A55-344F-B5BB-243CB8F9ED98}" type="pres">
      <dgm:prSet presAssocID="{E1D8C27C-AEF6-6F48-A609-855C74CC048C}" presName="hierChild4" presStyleCnt="0"/>
      <dgm:spPr/>
    </dgm:pt>
    <dgm:pt modelId="{310370FB-E332-3041-8FF5-C06B12CA35FA}" type="pres">
      <dgm:prSet presAssocID="{E1D8C27C-AEF6-6F48-A609-855C74CC048C}" presName="hierChild5" presStyleCnt="0"/>
      <dgm:spPr/>
    </dgm:pt>
    <dgm:pt modelId="{65F4A3F7-B93F-4840-ADB9-EBD364B9FCE6}" type="pres">
      <dgm:prSet presAssocID="{5EA8547C-8BA4-0F4A-9AF9-61EC48F91C03}" presName="hierChild5" presStyleCnt="0"/>
      <dgm:spPr/>
    </dgm:pt>
    <dgm:pt modelId="{2195E218-E152-8343-9ED0-86264BA9F394}" type="pres">
      <dgm:prSet presAssocID="{114A40C3-0593-384F-B125-5DFA806800C6}" presName="Name37" presStyleLbl="parChTrans1D3" presStyleIdx="6" presStyleCnt="11"/>
      <dgm:spPr/>
    </dgm:pt>
    <dgm:pt modelId="{D438505C-32AE-6D42-BA0F-BF1729839648}" type="pres">
      <dgm:prSet presAssocID="{19C1CF24-18D3-F549-BDF9-7D95ED275CF2}" presName="hierRoot2" presStyleCnt="0">
        <dgm:presLayoutVars>
          <dgm:hierBranch val="init"/>
        </dgm:presLayoutVars>
      </dgm:prSet>
      <dgm:spPr/>
    </dgm:pt>
    <dgm:pt modelId="{5485550A-7CD6-7E49-AC77-64FAFAD8E08C}" type="pres">
      <dgm:prSet presAssocID="{19C1CF24-18D3-F549-BDF9-7D95ED275CF2}" presName="rootComposite" presStyleCnt="0"/>
      <dgm:spPr/>
    </dgm:pt>
    <dgm:pt modelId="{02FB93CB-AC6C-CB4F-8891-8DD763C32C81}" type="pres">
      <dgm:prSet presAssocID="{19C1CF24-18D3-F549-BDF9-7D95ED275CF2}" presName="rootText" presStyleLbl="node3" presStyleIdx="6" presStyleCnt="11">
        <dgm:presLayoutVars>
          <dgm:chPref val="3"/>
        </dgm:presLayoutVars>
      </dgm:prSet>
      <dgm:spPr/>
    </dgm:pt>
    <dgm:pt modelId="{7F24CA73-4D21-7E41-83D6-53299256D2ED}" type="pres">
      <dgm:prSet presAssocID="{19C1CF24-18D3-F549-BDF9-7D95ED275CF2}" presName="rootConnector" presStyleLbl="node3" presStyleIdx="6" presStyleCnt="11"/>
      <dgm:spPr/>
    </dgm:pt>
    <dgm:pt modelId="{D3A8CC63-D1F3-374F-857C-BA5F1DB03290}" type="pres">
      <dgm:prSet presAssocID="{19C1CF24-18D3-F549-BDF9-7D95ED275CF2}" presName="hierChild4" presStyleCnt="0"/>
      <dgm:spPr/>
    </dgm:pt>
    <dgm:pt modelId="{4951380E-6445-4C43-956D-AEB5698DBFE2}" type="pres">
      <dgm:prSet presAssocID="{19C1CF24-18D3-F549-BDF9-7D95ED275CF2}" presName="hierChild5" presStyleCnt="0"/>
      <dgm:spPr/>
    </dgm:pt>
    <dgm:pt modelId="{2A4A616F-7407-394C-A8D8-D1FEAB47C963}" type="pres">
      <dgm:prSet presAssocID="{8F43643B-7C89-B34D-93B2-735C039D302A}" presName="Name37" presStyleLbl="parChTrans1D3" presStyleIdx="7" presStyleCnt="11"/>
      <dgm:spPr/>
    </dgm:pt>
    <dgm:pt modelId="{1E0D2F05-5E85-754D-9C04-AA3135F89BD0}" type="pres">
      <dgm:prSet presAssocID="{7ED56597-CED4-2742-BBA0-2C4127ECC5A1}" presName="hierRoot2" presStyleCnt="0">
        <dgm:presLayoutVars>
          <dgm:hierBranch val="init"/>
        </dgm:presLayoutVars>
      </dgm:prSet>
      <dgm:spPr/>
    </dgm:pt>
    <dgm:pt modelId="{28A18B15-C18D-C341-9CD6-BD3BFEEC7EC2}" type="pres">
      <dgm:prSet presAssocID="{7ED56597-CED4-2742-BBA0-2C4127ECC5A1}" presName="rootComposite" presStyleCnt="0"/>
      <dgm:spPr/>
    </dgm:pt>
    <dgm:pt modelId="{7941FEC6-93CE-5048-A671-5A1FBD8F2847}" type="pres">
      <dgm:prSet presAssocID="{7ED56597-CED4-2742-BBA0-2C4127ECC5A1}" presName="rootText" presStyleLbl="node3" presStyleIdx="7" presStyleCnt="11">
        <dgm:presLayoutVars>
          <dgm:chPref val="3"/>
        </dgm:presLayoutVars>
      </dgm:prSet>
      <dgm:spPr/>
    </dgm:pt>
    <dgm:pt modelId="{75F4453B-ADC2-A74C-B40B-D92BE2CA2EE9}" type="pres">
      <dgm:prSet presAssocID="{7ED56597-CED4-2742-BBA0-2C4127ECC5A1}" presName="rootConnector" presStyleLbl="node3" presStyleIdx="7" presStyleCnt="11"/>
      <dgm:spPr/>
    </dgm:pt>
    <dgm:pt modelId="{C9298F0C-5F80-AE4D-9EC3-33194EDBA28E}" type="pres">
      <dgm:prSet presAssocID="{7ED56597-CED4-2742-BBA0-2C4127ECC5A1}" presName="hierChild4" presStyleCnt="0"/>
      <dgm:spPr/>
    </dgm:pt>
    <dgm:pt modelId="{B260C437-F2DE-FF40-9868-5010FF44AF7D}" type="pres">
      <dgm:prSet presAssocID="{7ED56597-CED4-2742-BBA0-2C4127ECC5A1}" presName="hierChild5" presStyleCnt="0"/>
      <dgm:spPr/>
    </dgm:pt>
    <dgm:pt modelId="{D4E42103-095F-BB41-8BD4-9341C71DF10D}" type="pres">
      <dgm:prSet presAssocID="{CA06F2F7-B6E5-744D-89B3-EAD3A873D14F}" presName="Name37" presStyleLbl="parChTrans1D3" presStyleIdx="8" presStyleCnt="11"/>
      <dgm:spPr/>
    </dgm:pt>
    <dgm:pt modelId="{3CF3484E-9C15-3A47-9F63-CE6E7F6064FE}" type="pres">
      <dgm:prSet presAssocID="{621AFD27-469A-7146-AEEC-70D44D81F1FF}" presName="hierRoot2" presStyleCnt="0">
        <dgm:presLayoutVars>
          <dgm:hierBranch val="init"/>
        </dgm:presLayoutVars>
      </dgm:prSet>
      <dgm:spPr/>
    </dgm:pt>
    <dgm:pt modelId="{E3FA0687-5814-A142-BA18-C3E52D2B359B}" type="pres">
      <dgm:prSet presAssocID="{621AFD27-469A-7146-AEEC-70D44D81F1FF}" presName="rootComposite" presStyleCnt="0"/>
      <dgm:spPr/>
    </dgm:pt>
    <dgm:pt modelId="{3C1B8F94-2804-6C42-814E-C8198AAA635F}" type="pres">
      <dgm:prSet presAssocID="{621AFD27-469A-7146-AEEC-70D44D81F1FF}" presName="rootText" presStyleLbl="node3" presStyleIdx="8" presStyleCnt="11">
        <dgm:presLayoutVars>
          <dgm:chPref val="3"/>
        </dgm:presLayoutVars>
      </dgm:prSet>
      <dgm:spPr/>
    </dgm:pt>
    <dgm:pt modelId="{CC07DDE0-C63C-6942-8890-752BC58E8C62}" type="pres">
      <dgm:prSet presAssocID="{621AFD27-469A-7146-AEEC-70D44D81F1FF}" presName="rootConnector" presStyleLbl="node3" presStyleIdx="8" presStyleCnt="11"/>
      <dgm:spPr/>
    </dgm:pt>
    <dgm:pt modelId="{CF3E44D9-2C96-2841-8B9A-E99140CEFB70}" type="pres">
      <dgm:prSet presAssocID="{621AFD27-469A-7146-AEEC-70D44D81F1FF}" presName="hierChild4" presStyleCnt="0"/>
      <dgm:spPr/>
    </dgm:pt>
    <dgm:pt modelId="{BE693DCA-ED56-9E47-89B6-C7CB66CEDC68}" type="pres">
      <dgm:prSet presAssocID="{DB221909-D5D1-894E-AC92-688B599E7EE4}" presName="Name37" presStyleLbl="parChTrans1D4" presStyleIdx="4" presStyleCnt="8"/>
      <dgm:spPr/>
    </dgm:pt>
    <dgm:pt modelId="{E8AEE3BD-56CB-0F40-978A-F8494D648F70}" type="pres">
      <dgm:prSet presAssocID="{D76ACE63-C213-1B43-BE88-39260F195167}" presName="hierRoot2" presStyleCnt="0">
        <dgm:presLayoutVars>
          <dgm:hierBranch val="init"/>
        </dgm:presLayoutVars>
      </dgm:prSet>
      <dgm:spPr/>
    </dgm:pt>
    <dgm:pt modelId="{999DD7B1-B1EF-6144-B47C-29AB1F4BF223}" type="pres">
      <dgm:prSet presAssocID="{D76ACE63-C213-1B43-BE88-39260F195167}" presName="rootComposite" presStyleCnt="0"/>
      <dgm:spPr/>
    </dgm:pt>
    <dgm:pt modelId="{676089CE-1C97-3949-A96B-CA1117006C98}" type="pres">
      <dgm:prSet presAssocID="{D76ACE63-C213-1B43-BE88-39260F195167}" presName="rootText" presStyleLbl="node4" presStyleIdx="4" presStyleCnt="8">
        <dgm:presLayoutVars>
          <dgm:chPref val="3"/>
        </dgm:presLayoutVars>
      </dgm:prSet>
      <dgm:spPr/>
    </dgm:pt>
    <dgm:pt modelId="{EEAAD8F5-78AB-A348-AD99-0CF2D9CEF1E4}" type="pres">
      <dgm:prSet presAssocID="{D76ACE63-C213-1B43-BE88-39260F195167}" presName="rootConnector" presStyleLbl="node4" presStyleIdx="4" presStyleCnt="8"/>
      <dgm:spPr/>
    </dgm:pt>
    <dgm:pt modelId="{214EEF83-BAD8-7A4B-87B8-22368B0333E8}" type="pres">
      <dgm:prSet presAssocID="{D76ACE63-C213-1B43-BE88-39260F195167}" presName="hierChild4" presStyleCnt="0"/>
      <dgm:spPr/>
    </dgm:pt>
    <dgm:pt modelId="{040D9877-DFEA-FB4E-B617-51D213DEAC76}" type="pres">
      <dgm:prSet presAssocID="{D76ACE63-C213-1B43-BE88-39260F195167}" presName="hierChild5" presStyleCnt="0"/>
      <dgm:spPr/>
    </dgm:pt>
    <dgm:pt modelId="{4C93BA3C-BED1-D549-BE6F-3043CD647AE5}" type="pres">
      <dgm:prSet presAssocID="{004F4E73-818D-6742-8AA5-6E5CEF8AD4AA}" presName="Name37" presStyleLbl="parChTrans1D4" presStyleIdx="5" presStyleCnt="8"/>
      <dgm:spPr/>
    </dgm:pt>
    <dgm:pt modelId="{2DFEFA57-275B-E04D-B1EA-28FB1AC5A4C9}" type="pres">
      <dgm:prSet presAssocID="{F3B07B41-725D-B049-A92B-5998C41D9E2F}" presName="hierRoot2" presStyleCnt="0">
        <dgm:presLayoutVars>
          <dgm:hierBranch val="init"/>
        </dgm:presLayoutVars>
      </dgm:prSet>
      <dgm:spPr/>
    </dgm:pt>
    <dgm:pt modelId="{59753CB4-B148-BA41-A6CA-85396E9FE853}" type="pres">
      <dgm:prSet presAssocID="{F3B07B41-725D-B049-A92B-5998C41D9E2F}" presName="rootComposite" presStyleCnt="0"/>
      <dgm:spPr/>
    </dgm:pt>
    <dgm:pt modelId="{2EC63CF8-85FE-B348-A354-DB179461B7B8}" type="pres">
      <dgm:prSet presAssocID="{F3B07B41-725D-B049-A92B-5998C41D9E2F}" presName="rootText" presStyleLbl="node4" presStyleIdx="5" presStyleCnt="8">
        <dgm:presLayoutVars>
          <dgm:chPref val="3"/>
        </dgm:presLayoutVars>
      </dgm:prSet>
      <dgm:spPr/>
    </dgm:pt>
    <dgm:pt modelId="{821A58A0-ABC4-974D-AD7F-DDC6CB666153}" type="pres">
      <dgm:prSet presAssocID="{F3B07B41-725D-B049-A92B-5998C41D9E2F}" presName="rootConnector" presStyleLbl="node4" presStyleIdx="5" presStyleCnt="8"/>
      <dgm:spPr/>
    </dgm:pt>
    <dgm:pt modelId="{4DF38083-8D32-C749-BE4D-CD2F7210D1C1}" type="pres">
      <dgm:prSet presAssocID="{F3B07B41-725D-B049-A92B-5998C41D9E2F}" presName="hierChild4" presStyleCnt="0"/>
      <dgm:spPr/>
    </dgm:pt>
    <dgm:pt modelId="{AE479D64-28C1-0A41-9E68-1D747849234A}" type="pres">
      <dgm:prSet presAssocID="{F3B07B41-725D-B049-A92B-5998C41D9E2F}" presName="hierChild5" presStyleCnt="0"/>
      <dgm:spPr/>
    </dgm:pt>
    <dgm:pt modelId="{24CCD5F4-9649-3544-81CF-6C67435E2061}" type="pres">
      <dgm:prSet presAssocID="{6E94C4C1-C951-E941-9EC7-D29AAB5FD012}" presName="Name37" presStyleLbl="parChTrans1D4" presStyleIdx="6" presStyleCnt="8"/>
      <dgm:spPr/>
    </dgm:pt>
    <dgm:pt modelId="{75ED0123-54E9-1848-B43B-AE0BBAA94038}" type="pres">
      <dgm:prSet presAssocID="{1B789D46-51B2-F746-A393-7E70B93919CF}" presName="hierRoot2" presStyleCnt="0">
        <dgm:presLayoutVars>
          <dgm:hierBranch val="init"/>
        </dgm:presLayoutVars>
      </dgm:prSet>
      <dgm:spPr/>
    </dgm:pt>
    <dgm:pt modelId="{1B85F4CA-B81F-7D40-BF76-1F18E06ACFFF}" type="pres">
      <dgm:prSet presAssocID="{1B789D46-51B2-F746-A393-7E70B93919CF}" presName="rootComposite" presStyleCnt="0"/>
      <dgm:spPr/>
    </dgm:pt>
    <dgm:pt modelId="{5B2CEDA0-1BCB-C142-B314-8A8DF3941392}" type="pres">
      <dgm:prSet presAssocID="{1B789D46-51B2-F746-A393-7E70B93919CF}" presName="rootText" presStyleLbl="node4" presStyleIdx="6" presStyleCnt="8">
        <dgm:presLayoutVars>
          <dgm:chPref val="3"/>
        </dgm:presLayoutVars>
      </dgm:prSet>
      <dgm:spPr/>
    </dgm:pt>
    <dgm:pt modelId="{79632EB6-E272-8E45-97DC-86651CE1FF72}" type="pres">
      <dgm:prSet presAssocID="{1B789D46-51B2-F746-A393-7E70B93919CF}" presName="rootConnector" presStyleLbl="node4" presStyleIdx="6" presStyleCnt="8"/>
      <dgm:spPr/>
    </dgm:pt>
    <dgm:pt modelId="{EA18DB72-ECF4-9A47-859D-3559617BE1B0}" type="pres">
      <dgm:prSet presAssocID="{1B789D46-51B2-F746-A393-7E70B93919CF}" presName="hierChild4" presStyleCnt="0"/>
      <dgm:spPr/>
    </dgm:pt>
    <dgm:pt modelId="{3C380070-5861-4E47-B89D-1DDB12119BD7}" type="pres">
      <dgm:prSet presAssocID="{1B789D46-51B2-F746-A393-7E70B93919CF}" presName="hierChild5" presStyleCnt="0"/>
      <dgm:spPr/>
    </dgm:pt>
    <dgm:pt modelId="{2858DB16-660F-9346-9386-57DF5F840BDE}" type="pres">
      <dgm:prSet presAssocID="{621AFD27-469A-7146-AEEC-70D44D81F1FF}" presName="hierChild5" presStyleCnt="0"/>
      <dgm:spPr/>
    </dgm:pt>
    <dgm:pt modelId="{55E09D7F-902C-9048-99A3-DEE6135A2490}" type="pres">
      <dgm:prSet presAssocID="{18B4C920-0FEB-1A41-913A-CBCFF5DD0612}" presName="Name37" presStyleLbl="parChTrans1D3" presStyleIdx="9" presStyleCnt="11"/>
      <dgm:spPr/>
    </dgm:pt>
    <dgm:pt modelId="{E07DDA32-446F-8547-97D1-325DC2E37809}" type="pres">
      <dgm:prSet presAssocID="{6B6432D5-B9D7-0C45-9963-9927D3AB217F}" presName="hierRoot2" presStyleCnt="0">
        <dgm:presLayoutVars>
          <dgm:hierBranch val="init"/>
        </dgm:presLayoutVars>
      </dgm:prSet>
      <dgm:spPr/>
    </dgm:pt>
    <dgm:pt modelId="{7F072368-B754-C04B-89D5-A7F4BCFC4517}" type="pres">
      <dgm:prSet presAssocID="{6B6432D5-B9D7-0C45-9963-9927D3AB217F}" presName="rootComposite" presStyleCnt="0"/>
      <dgm:spPr/>
    </dgm:pt>
    <dgm:pt modelId="{7E3C6331-B167-4242-82EF-2516A42AAE75}" type="pres">
      <dgm:prSet presAssocID="{6B6432D5-B9D7-0C45-9963-9927D3AB217F}" presName="rootText" presStyleLbl="node3" presStyleIdx="9" presStyleCnt="11">
        <dgm:presLayoutVars>
          <dgm:chPref val="3"/>
        </dgm:presLayoutVars>
      </dgm:prSet>
      <dgm:spPr/>
    </dgm:pt>
    <dgm:pt modelId="{4108352D-68D8-4C49-8C01-F1193BFA193B}" type="pres">
      <dgm:prSet presAssocID="{6B6432D5-B9D7-0C45-9963-9927D3AB217F}" presName="rootConnector" presStyleLbl="node3" presStyleIdx="9" presStyleCnt="11"/>
      <dgm:spPr/>
    </dgm:pt>
    <dgm:pt modelId="{1CF2F63D-ECE2-A94B-9F42-1DA0A29FC27C}" type="pres">
      <dgm:prSet presAssocID="{6B6432D5-B9D7-0C45-9963-9927D3AB217F}" presName="hierChild4" presStyleCnt="0"/>
      <dgm:spPr/>
    </dgm:pt>
    <dgm:pt modelId="{4CD52794-1436-054D-B195-1D46B2675739}" type="pres">
      <dgm:prSet presAssocID="{65FC201B-9368-514B-BAF1-24A05F8C77FB}" presName="Name37" presStyleLbl="parChTrans1D4" presStyleIdx="7" presStyleCnt="8"/>
      <dgm:spPr/>
    </dgm:pt>
    <dgm:pt modelId="{814E553E-797D-1146-AE15-1AC6A7C52C6B}" type="pres">
      <dgm:prSet presAssocID="{A4CE794B-9837-F144-8969-D1DB61D26A54}" presName="hierRoot2" presStyleCnt="0">
        <dgm:presLayoutVars>
          <dgm:hierBranch val="init"/>
        </dgm:presLayoutVars>
      </dgm:prSet>
      <dgm:spPr/>
    </dgm:pt>
    <dgm:pt modelId="{3D64B207-75E8-3345-8B05-692210E04C0F}" type="pres">
      <dgm:prSet presAssocID="{A4CE794B-9837-F144-8969-D1DB61D26A54}" presName="rootComposite" presStyleCnt="0"/>
      <dgm:spPr/>
    </dgm:pt>
    <dgm:pt modelId="{58F7EFD6-F726-B741-9449-258EC526EA1C}" type="pres">
      <dgm:prSet presAssocID="{A4CE794B-9837-F144-8969-D1DB61D26A54}" presName="rootText" presStyleLbl="node4" presStyleIdx="7" presStyleCnt="8">
        <dgm:presLayoutVars>
          <dgm:chPref val="3"/>
        </dgm:presLayoutVars>
      </dgm:prSet>
      <dgm:spPr/>
    </dgm:pt>
    <dgm:pt modelId="{5EE760A7-3814-C54F-B7E4-8597CC467794}" type="pres">
      <dgm:prSet presAssocID="{A4CE794B-9837-F144-8969-D1DB61D26A54}" presName="rootConnector" presStyleLbl="node4" presStyleIdx="7" presStyleCnt="8"/>
      <dgm:spPr/>
    </dgm:pt>
    <dgm:pt modelId="{1C21374E-2E99-F44D-9365-A74960D0254A}" type="pres">
      <dgm:prSet presAssocID="{A4CE794B-9837-F144-8969-D1DB61D26A54}" presName="hierChild4" presStyleCnt="0"/>
      <dgm:spPr/>
    </dgm:pt>
    <dgm:pt modelId="{91486C54-EFA2-6445-86BB-54F8192C0588}" type="pres">
      <dgm:prSet presAssocID="{A4CE794B-9837-F144-8969-D1DB61D26A54}" presName="hierChild5" presStyleCnt="0"/>
      <dgm:spPr/>
    </dgm:pt>
    <dgm:pt modelId="{8A46BFDE-D881-834E-AEAA-70BEB14578A5}" type="pres">
      <dgm:prSet presAssocID="{6B6432D5-B9D7-0C45-9963-9927D3AB217F}" presName="hierChild5" presStyleCnt="0"/>
      <dgm:spPr/>
    </dgm:pt>
    <dgm:pt modelId="{8F499554-DB38-ED4C-BD68-A9937CA87E97}" type="pres">
      <dgm:prSet presAssocID="{2C7CFAC9-C38E-8C44-A83D-886B082653F2}" presName="Name37" presStyleLbl="parChTrans1D3" presStyleIdx="10" presStyleCnt="11"/>
      <dgm:spPr/>
    </dgm:pt>
    <dgm:pt modelId="{A13AF824-DF87-2F45-AEC0-C940D767EB3E}" type="pres">
      <dgm:prSet presAssocID="{3E5E3630-F510-564A-9990-0B678267A290}" presName="hierRoot2" presStyleCnt="0">
        <dgm:presLayoutVars>
          <dgm:hierBranch val="init"/>
        </dgm:presLayoutVars>
      </dgm:prSet>
      <dgm:spPr/>
    </dgm:pt>
    <dgm:pt modelId="{736D0084-5801-E64D-A501-D335CE2817AF}" type="pres">
      <dgm:prSet presAssocID="{3E5E3630-F510-564A-9990-0B678267A290}" presName="rootComposite" presStyleCnt="0"/>
      <dgm:spPr/>
    </dgm:pt>
    <dgm:pt modelId="{C2850F07-D8CE-E047-8615-A00DE0A34161}" type="pres">
      <dgm:prSet presAssocID="{3E5E3630-F510-564A-9990-0B678267A290}" presName="rootText" presStyleLbl="node3" presStyleIdx="10" presStyleCnt="11">
        <dgm:presLayoutVars>
          <dgm:chPref val="3"/>
        </dgm:presLayoutVars>
      </dgm:prSet>
      <dgm:spPr/>
    </dgm:pt>
    <dgm:pt modelId="{C26592C3-62DE-B04B-91DC-A5EB2BBB8805}" type="pres">
      <dgm:prSet presAssocID="{3E5E3630-F510-564A-9990-0B678267A290}" presName="rootConnector" presStyleLbl="node3" presStyleIdx="10" presStyleCnt="11"/>
      <dgm:spPr/>
    </dgm:pt>
    <dgm:pt modelId="{8072EBD6-82D0-9044-8D99-8BE2BE6614E4}" type="pres">
      <dgm:prSet presAssocID="{3E5E3630-F510-564A-9990-0B678267A290}" presName="hierChild4" presStyleCnt="0"/>
      <dgm:spPr/>
    </dgm:pt>
    <dgm:pt modelId="{F650D84A-002C-7549-83EA-413219E1C6C9}" type="pres">
      <dgm:prSet presAssocID="{3E5E3630-F510-564A-9990-0B678267A290}" presName="hierChild5" presStyleCnt="0"/>
      <dgm:spPr/>
    </dgm:pt>
    <dgm:pt modelId="{84BB9037-BAED-D34F-8146-FBA141C5982E}" type="pres">
      <dgm:prSet presAssocID="{4A2BA244-BD56-A247-B754-849F00A149E7}" presName="hierChild5" presStyleCnt="0"/>
      <dgm:spPr/>
    </dgm:pt>
    <dgm:pt modelId="{123FECA2-7F63-FD4F-BCB2-07819A19FE10}" type="pres">
      <dgm:prSet presAssocID="{C476B18B-F02C-DD47-8F7E-A8A30292722F}" presName="hierChild3" presStyleCnt="0"/>
      <dgm:spPr/>
    </dgm:pt>
    <dgm:pt modelId="{E648BC4B-FA3D-AF46-BB7C-F7D396AEB362}" type="pres">
      <dgm:prSet presAssocID="{3C1DB54A-D2C9-054E-8259-446E737DFBE5}" presName="Name111" presStyleLbl="parChTrans1D2" presStyleIdx="3" presStyleCnt="4"/>
      <dgm:spPr/>
    </dgm:pt>
    <dgm:pt modelId="{92356198-FCCC-5E46-B51A-AA29FEC0E075}" type="pres">
      <dgm:prSet presAssocID="{063E4DD4-E1EE-0444-B208-1F5966492C53}" presName="hierRoot3" presStyleCnt="0">
        <dgm:presLayoutVars>
          <dgm:hierBranch val="init"/>
        </dgm:presLayoutVars>
      </dgm:prSet>
      <dgm:spPr/>
    </dgm:pt>
    <dgm:pt modelId="{CEE57FF6-47ED-F14E-ABE4-3530AB184EA6}" type="pres">
      <dgm:prSet presAssocID="{063E4DD4-E1EE-0444-B208-1F5966492C53}" presName="rootComposite3" presStyleCnt="0"/>
      <dgm:spPr/>
    </dgm:pt>
    <dgm:pt modelId="{81F6193C-44C0-ED47-87DC-4BE9408FF061}" type="pres">
      <dgm:prSet presAssocID="{063E4DD4-E1EE-0444-B208-1F5966492C53}" presName="rootText3" presStyleLbl="asst1" presStyleIdx="0" presStyleCnt="1">
        <dgm:presLayoutVars>
          <dgm:chPref val="3"/>
        </dgm:presLayoutVars>
      </dgm:prSet>
      <dgm:spPr/>
    </dgm:pt>
    <dgm:pt modelId="{7348CBDE-13DA-A842-BEA1-8E60442A99F7}" type="pres">
      <dgm:prSet presAssocID="{063E4DD4-E1EE-0444-B208-1F5966492C53}" presName="rootConnector3" presStyleLbl="asst1" presStyleIdx="0" presStyleCnt="1"/>
      <dgm:spPr/>
    </dgm:pt>
    <dgm:pt modelId="{21F8901F-9608-744A-9103-0F872E3DCA6C}" type="pres">
      <dgm:prSet presAssocID="{063E4DD4-E1EE-0444-B208-1F5966492C53}" presName="hierChild6" presStyleCnt="0"/>
      <dgm:spPr/>
    </dgm:pt>
    <dgm:pt modelId="{4ED9A3E0-F9EB-2741-AF94-32756642550D}" type="pres">
      <dgm:prSet presAssocID="{063E4DD4-E1EE-0444-B208-1F5966492C53}" presName="hierChild7" presStyleCnt="0"/>
      <dgm:spPr/>
    </dgm:pt>
  </dgm:ptLst>
  <dgm:cxnLst>
    <dgm:cxn modelId="{1F89CF00-BD84-0347-8745-7B5F4F254C5A}" type="presOf" srcId="{7ED56597-CED4-2742-BBA0-2C4127ECC5A1}" destId="{75F4453B-ADC2-A74C-B40B-D92BE2CA2EE9}" srcOrd="1" destOrd="0" presId="urn:microsoft.com/office/officeart/2005/8/layout/orgChart1"/>
    <dgm:cxn modelId="{DDBAC904-6FEA-564D-A566-7F4A5EAA0C49}" srcId="{4A2BA244-BD56-A247-B754-849F00A149E7}" destId="{7ED56597-CED4-2742-BBA0-2C4127ECC5A1}" srcOrd="3" destOrd="0" parTransId="{8F43643B-7C89-B34D-93B2-735C039D302A}" sibTransId="{C70BDB4E-955F-0E4A-AF90-0E7424318BA6}"/>
    <dgm:cxn modelId="{C5219B0D-1FD5-244F-AC22-E0148E2A5A4B}" type="presOf" srcId="{8BAF14EC-33BC-F64F-82CF-F04194220187}" destId="{D9542406-C80B-E844-84F9-9117310A4887}" srcOrd="0" destOrd="0" presId="urn:microsoft.com/office/officeart/2005/8/layout/orgChart1"/>
    <dgm:cxn modelId="{8247FF10-4827-9247-9C7E-8B3E52D15DB5}" type="presOf" srcId="{19C1CF24-18D3-F549-BDF9-7D95ED275CF2}" destId="{7F24CA73-4D21-7E41-83D6-53299256D2ED}" srcOrd="1" destOrd="0" presId="urn:microsoft.com/office/officeart/2005/8/layout/orgChart1"/>
    <dgm:cxn modelId="{5361B711-DE99-B04E-9FC1-7EAE311D3D0B}" type="presOf" srcId="{8F43643B-7C89-B34D-93B2-735C039D302A}" destId="{2A4A616F-7407-394C-A8D8-D1FEAB47C963}" srcOrd="0" destOrd="0" presId="urn:microsoft.com/office/officeart/2005/8/layout/orgChart1"/>
    <dgm:cxn modelId="{F3187C12-59E7-1D45-BA77-1F4BF3A9E56E}" type="presOf" srcId="{C00EB32B-CCFB-374E-97D0-8CB603CBDFC9}" destId="{F77359B7-00E7-8A4C-9673-82D8519E8021}" srcOrd="0" destOrd="0" presId="urn:microsoft.com/office/officeart/2005/8/layout/orgChart1"/>
    <dgm:cxn modelId="{BD4B8C14-F783-D646-B186-0850DF8B2AF9}" srcId="{5EA8547C-8BA4-0F4A-9AF9-61EC48F91C03}" destId="{E1D8C27C-AEF6-6F48-A609-855C74CC048C}" srcOrd="3" destOrd="0" parTransId="{0FFA530B-8CDD-0248-8DBF-2EA6E60681B4}" sibTransId="{0C008513-635C-CB4A-843F-7A948BED0408}"/>
    <dgm:cxn modelId="{22AE0E16-86C7-634B-A597-3296C106F3D1}" srcId="{621AFD27-469A-7146-AEEC-70D44D81F1FF}" destId="{F3B07B41-725D-B049-A92B-5998C41D9E2F}" srcOrd="1" destOrd="0" parTransId="{004F4E73-818D-6742-8AA5-6E5CEF8AD4AA}" sibTransId="{235B4312-186C-534A-AC2B-8079C7CB70F5}"/>
    <dgm:cxn modelId="{7C419216-C3A8-F649-B729-B549934EC5F6}" type="presOf" srcId="{3E5E3630-F510-564A-9990-0B678267A290}" destId="{C2850F07-D8CE-E047-8615-A00DE0A34161}" srcOrd="0" destOrd="0" presId="urn:microsoft.com/office/officeart/2005/8/layout/orgChart1"/>
    <dgm:cxn modelId="{0CA09F16-C268-0242-A5CD-CA0DEFAB0974}" type="presOf" srcId="{0B803C48-CF5D-7C46-86EC-CBB1DB6794CC}" destId="{44E6CB50-F286-DF4B-BF2B-B815A607646A}" srcOrd="0" destOrd="0" presId="urn:microsoft.com/office/officeart/2005/8/layout/orgChart1"/>
    <dgm:cxn modelId="{BA7D4717-91E6-AA4B-8334-2A8CC24D4A46}" type="presOf" srcId="{004F4E73-818D-6742-8AA5-6E5CEF8AD4AA}" destId="{4C93BA3C-BED1-D549-BE6F-3043CD647AE5}" srcOrd="0" destOrd="0" presId="urn:microsoft.com/office/officeart/2005/8/layout/orgChart1"/>
    <dgm:cxn modelId="{321C9C20-FB80-0E4F-B4E9-15C735CCE764}" type="presOf" srcId="{D76ACE63-C213-1B43-BE88-39260F195167}" destId="{676089CE-1C97-3949-A96B-CA1117006C98}" srcOrd="0" destOrd="0" presId="urn:microsoft.com/office/officeart/2005/8/layout/orgChart1"/>
    <dgm:cxn modelId="{37D4F123-DFE6-BF46-9002-3853786CAE7C}" type="presOf" srcId="{56FCF12A-3306-B148-83E6-9F762481AF19}" destId="{D12B357E-D44C-4145-913F-5AF1F9C7B9F7}" srcOrd="1" destOrd="0" presId="urn:microsoft.com/office/officeart/2005/8/layout/orgChart1"/>
    <dgm:cxn modelId="{1D790625-4B63-E047-8127-AFC3286EF51F}" type="presOf" srcId="{CA06F2F7-B6E5-744D-89B3-EAD3A873D14F}" destId="{D4E42103-095F-BB41-8BD4-9341C71DF10D}" srcOrd="0" destOrd="0" presId="urn:microsoft.com/office/officeart/2005/8/layout/orgChart1"/>
    <dgm:cxn modelId="{C7CC6F27-B42A-0F4F-9619-F4754AB9F9BD}" type="presOf" srcId="{3E5E3630-F510-564A-9990-0B678267A290}" destId="{C26592C3-62DE-B04B-91DC-A5EB2BBB8805}" srcOrd="1" destOrd="0" presId="urn:microsoft.com/office/officeart/2005/8/layout/orgChart1"/>
    <dgm:cxn modelId="{5F68D427-7E09-D84C-99B1-5F274A9E2FBE}" type="presOf" srcId="{C00EB32B-CCFB-374E-97D0-8CB603CBDFC9}" destId="{84818A73-B8D1-A64A-B24E-C49A045C8387}" srcOrd="1" destOrd="0" presId="urn:microsoft.com/office/officeart/2005/8/layout/orgChart1"/>
    <dgm:cxn modelId="{96D86528-9830-C542-B355-AFCE708B73EC}" type="presOf" srcId="{6E94C4C1-C951-E941-9EC7-D29AAB5FD012}" destId="{24CCD5F4-9649-3544-81CF-6C67435E2061}" srcOrd="0" destOrd="0" presId="urn:microsoft.com/office/officeart/2005/8/layout/orgChart1"/>
    <dgm:cxn modelId="{87E7962D-8708-D543-A2EB-2FF5A58D501C}" srcId="{C00EB32B-CCFB-374E-97D0-8CB603CBDFC9}" destId="{69D43792-10A9-8940-981B-794376C8C7F4}" srcOrd="0" destOrd="0" parTransId="{88BEB8C4-4A41-354C-80F8-30A0D5239A70}" sibTransId="{F34F8DAA-110B-3949-8526-4D8E6C9868C0}"/>
    <dgm:cxn modelId="{049CA430-9639-6842-8D74-5728750B3231}" type="presOf" srcId="{D76ACE63-C213-1B43-BE88-39260F195167}" destId="{EEAAD8F5-78AB-A348-AD99-0CF2D9CEF1E4}" srcOrd="1" destOrd="0" presId="urn:microsoft.com/office/officeart/2005/8/layout/orgChart1"/>
    <dgm:cxn modelId="{986BB730-0C7C-C146-88DF-1630FD91F281}" type="presOf" srcId="{88BEB8C4-4A41-354C-80F8-30A0D5239A70}" destId="{BE0037AF-4316-D34A-BD59-CAA25069B2E6}" srcOrd="0" destOrd="0" presId="urn:microsoft.com/office/officeart/2005/8/layout/orgChart1"/>
    <dgm:cxn modelId="{A1ABBB30-5EEE-4C45-8355-EE71AD9C0355}" type="presOf" srcId="{4A2BA244-BD56-A247-B754-849F00A149E7}" destId="{C58E178C-1538-404F-8217-4FED813DCB8B}" srcOrd="0" destOrd="0" presId="urn:microsoft.com/office/officeart/2005/8/layout/orgChart1"/>
    <dgm:cxn modelId="{34CBD732-144F-5745-830B-998F2E88B902}" srcId="{5EA8547C-8BA4-0F4A-9AF9-61EC48F91C03}" destId="{AD93CF92-305D-584B-AA12-30DC8A484767}" srcOrd="2" destOrd="0" parTransId="{B9291B1D-D085-AE44-BB5A-C8F2C38D1A95}" sibTransId="{AFE04DC4-2C8E-4242-A7B8-ECA079C39615}"/>
    <dgm:cxn modelId="{B0275C36-0D76-3845-9907-3CE9394FDBDD}" type="presOf" srcId="{A4CE794B-9837-F144-8969-D1DB61D26A54}" destId="{5EE760A7-3814-C54F-B7E4-8597CC467794}" srcOrd="1" destOrd="0" presId="urn:microsoft.com/office/officeart/2005/8/layout/orgChart1"/>
    <dgm:cxn modelId="{EEF0633A-056A-DC40-A353-ED587E080D14}" type="presOf" srcId="{2C7CFAC9-C38E-8C44-A83D-886B082653F2}" destId="{8F499554-DB38-ED4C-BD68-A9937CA87E97}" srcOrd="0" destOrd="0" presId="urn:microsoft.com/office/officeart/2005/8/layout/orgChart1"/>
    <dgm:cxn modelId="{72096F3B-1FF8-CB46-908D-CB2424E30372}" type="presOf" srcId="{7FC9FCC1-0F5A-1243-BD40-9C1EC0A64E2B}" destId="{5517029E-31F2-DA4B-932A-42C085ED4B3A}" srcOrd="0" destOrd="0" presId="urn:microsoft.com/office/officeart/2005/8/layout/orgChart1"/>
    <dgm:cxn modelId="{81C79442-8A1D-FC40-ABBF-A4D3A50BCB13}" type="presOf" srcId="{5EA8547C-8BA4-0F4A-9AF9-61EC48F91C03}" destId="{771130C0-3839-414D-8440-88419942DFA7}" srcOrd="0" destOrd="0" presId="urn:microsoft.com/office/officeart/2005/8/layout/orgChart1"/>
    <dgm:cxn modelId="{C28ADD49-6DEF-9042-B9DE-5EEB4A84E598}" srcId="{24A5FF72-24B1-2E4D-A2AC-DE0D23D84BD8}" destId="{7FC9FCC1-0F5A-1243-BD40-9C1EC0A64E2B}" srcOrd="1" destOrd="0" parTransId="{936C2C4B-02BD-3245-B517-79BAC7CDCD77}" sibTransId="{E7D09888-F2EE-554C-93AD-9FA3294A0D68}"/>
    <dgm:cxn modelId="{C6A94F4E-5234-5049-BBA2-71CC0E42A7BD}" srcId="{4A2BA244-BD56-A247-B754-849F00A149E7}" destId="{19C1CF24-18D3-F549-BDF9-7D95ED275CF2}" srcOrd="2" destOrd="0" parTransId="{114A40C3-0593-384F-B125-5DFA806800C6}" sibTransId="{05E4B93A-5E4C-354A-915B-66BB529D1B29}"/>
    <dgm:cxn modelId="{A11C5E4E-0C1C-0442-911C-083FEAFD2D22}" type="presOf" srcId="{F3B07B41-725D-B049-A92B-5998C41D9E2F}" destId="{821A58A0-ABC4-974D-AD7F-DDC6CB666153}" srcOrd="1" destOrd="0" presId="urn:microsoft.com/office/officeart/2005/8/layout/orgChart1"/>
    <dgm:cxn modelId="{BC1DD553-619E-1D44-9390-EF57BAA47E0F}" type="presOf" srcId="{1DB24788-8E1C-0946-9C18-865D9879A897}" destId="{DBA03DD9-05B7-834E-966B-53639687EC48}" srcOrd="0" destOrd="0" presId="urn:microsoft.com/office/officeart/2005/8/layout/orgChart1"/>
    <dgm:cxn modelId="{2E611156-44C0-4546-9FC4-08E9BA9BEC3C}" type="presOf" srcId="{69D43792-10A9-8940-981B-794376C8C7F4}" destId="{031DFD58-E5A9-D64A-A9D5-FA8B850F3201}" srcOrd="1" destOrd="0" presId="urn:microsoft.com/office/officeart/2005/8/layout/orgChart1"/>
    <dgm:cxn modelId="{4C7E505C-2641-5D42-9458-77C28EF64500}" type="presOf" srcId="{3C1DB54A-D2C9-054E-8259-446E737DFBE5}" destId="{E648BC4B-FA3D-AF46-BB7C-F7D396AEB362}" srcOrd="0" destOrd="0" presId="urn:microsoft.com/office/officeart/2005/8/layout/orgChart1"/>
    <dgm:cxn modelId="{6CCACB5D-1F3A-414C-828A-0C17E277FC24}" type="presOf" srcId="{EC3076E9-4BAE-2B4E-99F3-0D8F55812EF8}" destId="{EF4B2FBE-F32E-A64F-AEA7-01ABD3E01970}" srcOrd="0" destOrd="0" presId="urn:microsoft.com/office/officeart/2005/8/layout/orgChart1"/>
    <dgm:cxn modelId="{3BA3D55E-241C-4F41-9C50-A100EBD8E279}" srcId="{5EA8547C-8BA4-0F4A-9AF9-61EC48F91C03}" destId="{1ADAC9C9-D3D3-924C-BDA8-7E0F997138DA}" srcOrd="1" destOrd="0" parTransId="{4C8CCE3F-54E6-C146-B37E-AF23905A8A1B}" sibTransId="{021D0941-5932-4448-99E3-25760F6311ED}"/>
    <dgm:cxn modelId="{79832261-1CD1-8246-830C-BE4747EEF563}" type="presOf" srcId="{5797AF93-9B09-9B42-8AD3-EEA5E530B6A8}" destId="{1358B3BA-3590-F94C-ADD5-2D12E1832608}" srcOrd="1" destOrd="0" presId="urn:microsoft.com/office/officeart/2005/8/layout/orgChart1"/>
    <dgm:cxn modelId="{A4AA3C61-0D2D-224B-A86E-ABEB6A09E7D9}" srcId="{4A2BA244-BD56-A247-B754-849F00A149E7}" destId="{56FCF12A-3306-B148-83E6-9F762481AF19}" srcOrd="0" destOrd="0" parTransId="{1DB24788-8E1C-0946-9C18-865D9879A897}" sibTransId="{2B961CDB-F49A-B648-B6BD-D814A2574820}"/>
    <dgm:cxn modelId="{F9C27B68-ABD8-8E4C-A011-2456CD2ADE67}" type="presOf" srcId="{1B789D46-51B2-F746-A393-7E70B93919CF}" destId="{79632EB6-E272-8E45-97DC-86651CE1FF72}" srcOrd="1" destOrd="0" presId="urn:microsoft.com/office/officeart/2005/8/layout/orgChart1"/>
    <dgm:cxn modelId="{0136ED6A-76ED-2C48-8010-0EA3024D2A16}" type="presOf" srcId="{621AFD27-469A-7146-AEEC-70D44D81F1FF}" destId="{CC07DDE0-C63C-6942-8890-752BC58E8C62}" srcOrd="1" destOrd="0" presId="urn:microsoft.com/office/officeart/2005/8/layout/orgChart1"/>
    <dgm:cxn modelId="{D2C5A76B-7AC7-C245-A111-18C6BA3CF07C}" type="presOf" srcId="{1B789D46-51B2-F746-A393-7E70B93919CF}" destId="{5B2CEDA0-1BCB-C142-B314-8A8DF3941392}" srcOrd="0" destOrd="0" presId="urn:microsoft.com/office/officeart/2005/8/layout/orgChart1"/>
    <dgm:cxn modelId="{8A7FC36C-D600-1D44-B91F-65860CD71988}" type="presOf" srcId="{24A5FF72-24B1-2E4D-A2AC-DE0D23D84BD8}" destId="{F6523FF7-72AB-9C45-B28D-40CC10E3D056}" srcOrd="1" destOrd="0" presId="urn:microsoft.com/office/officeart/2005/8/layout/orgChart1"/>
    <dgm:cxn modelId="{E7C02171-09A9-9046-AA06-9745D7ADEA4E}" type="presOf" srcId="{6B6432D5-B9D7-0C45-9963-9927D3AB217F}" destId="{4108352D-68D8-4C49-8C01-F1193BFA193B}" srcOrd="1" destOrd="0" presId="urn:microsoft.com/office/officeart/2005/8/layout/orgChart1"/>
    <dgm:cxn modelId="{9F917E72-B9A7-E44D-B8C8-776E2287547B}" type="presOf" srcId="{C476B18B-F02C-DD47-8F7E-A8A30292722F}" destId="{D78EE570-2C3B-8042-BE0D-2BEF6CDDBC0F}" srcOrd="1" destOrd="0" presId="urn:microsoft.com/office/officeart/2005/8/layout/orgChart1"/>
    <dgm:cxn modelId="{AE982373-44DD-5140-8CAE-C9090934116A}" srcId="{4A2BA244-BD56-A247-B754-849F00A149E7}" destId="{621AFD27-469A-7146-AEEC-70D44D81F1FF}" srcOrd="4" destOrd="0" parTransId="{CA06F2F7-B6E5-744D-89B3-EAD3A873D14F}" sibTransId="{DC7C9FD3-7FB5-E54C-85C3-C751281B94DB}"/>
    <dgm:cxn modelId="{770DE473-866B-0E40-B652-FAE8A2F5A96C}" srcId="{C476B18B-F02C-DD47-8F7E-A8A30292722F}" destId="{063E4DD4-E1EE-0444-B208-1F5966492C53}" srcOrd="0" destOrd="0" parTransId="{3C1DB54A-D2C9-054E-8259-446E737DFBE5}" sibTransId="{930090AC-8D6A-2842-8594-5609AE59F455}"/>
    <dgm:cxn modelId="{615B6675-8252-FC41-ABBF-BF0233F21B84}" srcId="{6B6432D5-B9D7-0C45-9963-9927D3AB217F}" destId="{A4CE794B-9837-F144-8969-D1DB61D26A54}" srcOrd="0" destOrd="0" parTransId="{65FC201B-9368-514B-BAF1-24A05F8C77FB}" sibTransId="{9C208A81-E656-5148-A0DC-E4D4A25098DA}"/>
    <dgm:cxn modelId="{1CE68C76-FE03-BB48-A652-BBB4AA826FFB}" srcId="{C476B18B-F02C-DD47-8F7E-A8A30292722F}" destId="{24A5FF72-24B1-2E4D-A2AC-DE0D23D84BD8}" srcOrd="2" destOrd="0" parTransId="{EC3076E9-4BAE-2B4E-99F3-0D8F55812EF8}" sibTransId="{6ABE6C61-7D92-004A-8E7A-B738ABA7F63D}"/>
    <dgm:cxn modelId="{6534BE7B-2289-F94B-83DF-7D345402D03F}" type="presOf" srcId="{DB221909-D5D1-894E-AC92-688B599E7EE4}" destId="{BE693DCA-ED56-9E47-89B6-C7CB66CEDC68}" srcOrd="0" destOrd="0" presId="urn:microsoft.com/office/officeart/2005/8/layout/orgChart1"/>
    <dgm:cxn modelId="{CF9C7F7C-58A5-C74C-AEF8-FCB4FFC2AEF8}" srcId="{621AFD27-469A-7146-AEEC-70D44D81F1FF}" destId="{D76ACE63-C213-1B43-BE88-39260F195167}" srcOrd="0" destOrd="0" parTransId="{DB221909-D5D1-894E-AC92-688B599E7EE4}" sibTransId="{533D7849-E228-8042-9C6C-4632FA2C85F8}"/>
    <dgm:cxn modelId="{A22C4D80-FCC4-1941-8440-A1DA9B15D89D}" srcId="{621AFD27-469A-7146-AEEC-70D44D81F1FF}" destId="{1B789D46-51B2-F746-A393-7E70B93919CF}" srcOrd="2" destOrd="0" parTransId="{6E94C4C1-C951-E941-9EC7-D29AAB5FD012}" sibTransId="{EE951AB1-96BD-CA46-B53F-884258E991AE}"/>
    <dgm:cxn modelId="{9BC3C382-170A-3F42-A7A3-1115AB74E0D8}" type="presOf" srcId="{8FEF2F47-AED3-2A4A-AFD2-AE3D912179AB}" destId="{5DB604D6-7133-9A4A-9749-6F7A0781A857}" srcOrd="0" destOrd="0" presId="urn:microsoft.com/office/officeart/2005/8/layout/orgChart1"/>
    <dgm:cxn modelId="{C1443F88-F874-9D4C-BDC4-F0223BA2154E}" srcId="{5EA8547C-8BA4-0F4A-9AF9-61EC48F91C03}" destId="{C5D3F8C6-BACF-B948-918C-0785F0ABEB5B}" srcOrd="0" destOrd="0" parTransId="{0B803C48-CF5D-7C46-86EC-CBB1DB6794CC}" sibTransId="{C7EAB647-B61E-514E-8487-090A52EDFC01}"/>
    <dgm:cxn modelId="{0A45A18B-DE61-284E-BEFC-85C807171557}" type="presOf" srcId="{621AFD27-469A-7146-AEEC-70D44D81F1FF}" destId="{3C1B8F94-2804-6C42-814E-C8198AAA635F}" srcOrd="0" destOrd="0" presId="urn:microsoft.com/office/officeart/2005/8/layout/orgChart1"/>
    <dgm:cxn modelId="{F2588591-F2F2-AE4A-8DB7-02F954B9D748}" type="presOf" srcId="{0A0A0A2B-4AA3-1448-B1A3-B318DFD6267C}" destId="{C763B205-A605-B847-A053-6B51F88E19FC}" srcOrd="0" destOrd="0" presId="urn:microsoft.com/office/officeart/2005/8/layout/orgChart1"/>
    <dgm:cxn modelId="{9C095098-3053-1843-97C8-FACC2418FDCB}" type="presOf" srcId="{114A40C3-0593-384F-B125-5DFA806800C6}" destId="{2195E218-E152-8343-9ED0-86264BA9F394}" srcOrd="0" destOrd="0" presId="urn:microsoft.com/office/officeart/2005/8/layout/orgChart1"/>
    <dgm:cxn modelId="{53469A9B-3A0A-D84E-9123-852DEF778CBE}" srcId="{C476B18B-F02C-DD47-8F7E-A8A30292722F}" destId="{4A2BA244-BD56-A247-B754-849F00A149E7}" srcOrd="3" destOrd="0" parTransId="{394CF291-AA07-3841-B27C-661EE61013B7}" sibTransId="{B8B11990-B5FF-6040-B266-E8DEC85C2712}"/>
    <dgm:cxn modelId="{BA9B649C-4592-5943-80FE-75EAA39DC51C}" type="presOf" srcId="{65FC201B-9368-514B-BAF1-24A05F8C77FB}" destId="{4CD52794-1436-054D-B195-1D46B2675739}" srcOrd="0" destOrd="0" presId="urn:microsoft.com/office/officeart/2005/8/layout/orgChart1"/>
    <dgm:cxn modelId="{D9142FA1-41E9-4642-84EA-A642957B182B}" srcId="{4A2BA244-BD56-A247-B754-849F00A149E7}" destId="{6B6432D5-B9D7-0C45-9963-9927D3AB217F}" srcOrd="5" destOrd="0" parTransId="{18B4C920-0FEB-1A41-913A-CBCFF5DD0612}" sibTransId="{7909626C-C53C-7D40-84F6-A1BF720660A9}"/>
    <dgm:cxn modelId="{639ECBA1-92E8-3546-B09F-6DC4F2778ED7}" type="presOf" srcId="{69D43792-10A9-8940-981B-794376C8C7F4}" destId="{D1214BE9-7523-8B4D-9F1B-581F1B65E1A5}" srcOrd="0" destOrd="0" presId="urn:microsoft.com/office/officeart/2005/8/layout/orgChart1"/>
    <dgm:cxn modelId="{01011AA4-00A6-DA45-9B4B-E66EBBBC9491}" srcId="{B831A0DD-E39B-494A-83EA-C70AD37E8F4F}" destId="{C476B18B-F02C-DD47-8F7E-A8A30292722F}" srcOrd="0" destOrd="0" parTransId="{8D457DA6-3584-DA4D-B25E-36ACEE13C4C3}" sibTransId="{E24284CE-2106-BB4A-AC48-0FE12CD7264F}"/>
    <dgm:cxn modelId="{D2B171A6-14F2-EE47-BF29-5A6A1891C1C6}" type="presOf" srcId="{C5D3F8C6-BACF-B948-918C-0785F0ABEB5B}" destId="{EF3CA197-1CAC-E549-B944-9FFE63B930C4}" srcOrd="0" destOrd="0" presId="urn:microsoft.com/office/officeart/2005/8/layout/orgChart1"/>
    <dgm:cxn modelId="{49F6CCA6-3DAF-9045-BB60-5F4AB69BEA52}" type="presOf" srcId="{5EA8547C-8BA4-0F4A-9AF9-61EC48F91C03}" destId="{6A80A833-E6C2-584D-B19E-8806842DBF49}" srcOrd="1" destOrd="0" presId="urn:microsoft.com/office/officeart/2005/8/layout/orgChart1"/>
    <dgm:cxn modelId="{5013D5A6-9584-3542-80FF-A31CA421B20F}" type="presOf" srcId="{E1D8C27C-AEF6-6F48-A609-855C74CC048C}" destId="{77A7C597-FB3D-C642-8117-51EC3BA88CC1}" srcOrd="0" destOrd="0" presId="urn:microsoft.com/office/officeart/2005/8/layout/orgChart1"/>
    <dgm:cxn modelId="{1EB1ECA6-0CC7-5845-9B38-0EDD6C954556}" type="presOf" srcId="{E1D8C27C-AEF6-6F48-A609-855C74CC048C}" destId="{33138623-18C9-0644-9C79-EE8D7D3392CA}" srcOrd="1" destOrd="0" presId="urn:microsoft.com/office/officeart/2005/8/layout/orgChart1"/>
    <dgm:cxn modelId="{226768AA-8A8A-5D47-AC64-8C330EE5CB9A}" type="presOf" srcId="{F3B07B41-725D-B049-A92B-5998C41D9E2F}" destId="{2EC63CF8-85FE-B348-A354-DB179461B7B8}" srcOrd="0" destOrd="0" presId="urn:microsoft.com/office/officeart/2005/8/layout/orgChart1"/>
    <dgm:cxn modelId="{05A440B2-97E7-9748-8C4C-DC25E1B52A22}" type="presOf" srcId="{394CF291-AA07-3841-B27C-661EE61013B7}" destId="{9AFF0FE9-9CCF-9E41-9463-A61B2F20A5BB}" srcOrd="0" destOrd="0" presId="urn:microsoft.com/office/officeart/2005/8/layout/orgChart1"/>
    <dgm:cxn modelId="{014B1AB3-239B-644B-96CF-5A84054249D4}" type="presOf" srcId="{7FC9FCC1-0F5A-1243-BD40-9C1EC0A64E2B}" destId="{B3891E4A-2EEE-A74C-BD47-5A97AF70932A}" srcOrd="1" destOrd="0" presId="urn:microsoft.com/office/officeart/2005/8/layout/orgChart1"/>
    <dgm:cxn modelId="{288F0AB9-F4D1-7249-B6F7-18147AE9DF30}" type="presOf" srcId="{AD93CF92-305D-584B-AA12-30DC8A484767}" destId="{F927D8D4-034E-2F4F-A8EE-794C46E94E95}" srcOrd="0" destOrd="0" presId="urn:microsoft.com/office/officeart/2005/8/layout/orgChart1"/>
    <dgm:cxn modelId="{7F1387B9-4C24-CE4C-AF99-BD6F48312663}" type="presOf" srcId="{18B4C920-0FEB-1A41-913A-CBCFF5DD0612}" destId="{55E09D7F-902C-9048-99A3-DEE6135A2490}" srcOrd="0" destOrd="0" presId="urn:microsoft.com/office/officeart/2005/8/layout/orgChart1"/>
    <dgm:cxn modelId="{42E44ABA-6B95-2349-8AF3-FEAA173BAB51}" type="presOf" srcId="{4C8CCE3F-54E6-C146-B37E-AF23905A8A1B}" destId="{C1828C6F-4429-FB4C-B28A-2B1F0E026764}" srcOrd="0" destOrd="0" presId="urn:microsoft.com/office/officeart/2005/8/layout/orgChart1"/>
    <dgm:cxn modelId="{F4AE51BA-C4E8-F240-BC50-453FDF47ECDB}" type="presOf" srcId="{4A2BA244-BD56-A247-B754-849F00A149E7}" destId="{357A4F87-C1C7-554B-82F2-EE3A103C15E7}" srcOrd="1" destOrd="0" presId="urn:microsoft.com/office/officeart/2005/8/layout/orgChart1"/>
    <dgm:cxn modelId="{64765DBB-4CD4-1947-A97E-845D45718DEC}" type="presOf" srcId="{5797AF93-9B09-9B42-8AD3-EEA5E530B6A8}" destId="{4702BB99-E0DB-8D43-8587-598FCD0B58C3}" srcOrd="0" destOrd="0" presId="urn:microsoft.com/office/officeart/2005/8/layout/orgChart1"/>
    <dgm:cxn modelId="{DCAF39BD-9234-4748-B4C1-851B7F4E247D}" type="presOf" srcId="{E960BD56-1647-CA48-B39A-73CEFE056058}" destId="{AAD211DA-3D2D-BC49-A2EE-923D0D08D533}" srcOrd="1" destOrd="0" presId="urn:microsoft.com/office/officeart/2005/8/layout/orgChart1"/>
    <dgm:cxn modelId="{BC1115BF-3A2C-2D4A-93C1-24B853FFA62F}" type="presOf" srcId="{56FCF12A-3306-B148-83E6-9F762481AF19}" destId="{287051E2-86D7-8143-A001-BDC20A5BCA5D}" srcOrd="0" destOrd="0" presId="urn:microsoft.com/office/officeart/2005/8/layout/orgChart1"/>
    <dgm:cxn modelId="{6D4C1EC7-F906-8346-ABBD-5EB6360FE4B8}" type="presOf" srcId="{AD93CF92-305D-584B-AA12-30DC8A484767}" destId="{18618988-7878-ED4C-8BA4-7784879699E2}" srcOrd="1" destOrd="0" presId="urn:microsoft.com/office/officeart/2005/8/layout/orgChart1"/>
    <dgm:cxn modelId="{14E508C8-8135-174F-AA74-ECE42D81C849}" type="presOf" srcId="{24A5FF72-24B1-2E4D-A2AC-DE0D23D84BD8}" destId="{E01B5C7A-D266-E741-8995-D012CE9F6B49}" srcOrd="0" destOrd="0" presId="urn:microsoft.com/office/officeart/2005/8/layout/orgChart1"/>
    <dgm:cxn modelId="{98F82DCA-D215-9D42-86A7-C33383BFB210}" type="presOf" srcId="{C5D3F8C6-BACF-B948-918C-0785F0ABEB5B}" destId="{415967B3-2742-1545-B43B-5CB88DA6BE2A}" srcOrd="1" destOrd="0" presId="urn:microsoft.com/office/officeart/2005/8/layout/orgChart1"/>
    <dgm:cxn modelId="{9FE812D3-5D9C-8845-B37B-68A0F0C5F053}" type="presOf" srcId="{1ADAC9C9-D3D3-924C-BDA8-7E0F997138DA}" destId="{EEE88C7B-563C-464A-B023-D104D59FEAF0}" srcOrd="0" destOrd="0" presId="urn:microsoft.com/office/officeart/2005/8/layout/orgChart1"/>
    <dgm:cxn modelId="{BEDE94D6-0205-CB43-8B7B-AA48C0DC0DB1}" type="presOf" srcId="{E960BD56-1647-CA48-B39A-73CEFE056058}" destId="{878BA311-B203-5045-9FC2-40BEFAB9F7D6}" srcOrd="0" destOrd="0" presId="urn:microsoft.com/office/officeart/2005/8/layout/orgChart1"/>
    <dgm:cxn modelId="{3578A6D8-19ED-814B-98D9-0A99D98BA9A5}" type="presOf" srcId="{1ADAC9C9-D3D3-924C-BDA8-7E0F997138DA}" destId="{B07FCDAA-7C83-5347-9744-F2105D0074F7}" srcOrd="1" destOrd="0" presId="urn:microsoft.com/office/officeart/2005/8/layout/orgChart1"/>
    <dgm:cxn modelId="{4A76F0D9-93D1-0349-9B8C-ED45154361EB}" srcId="{C476B18B-F02C-DD47-8F7E-A8A30292722F}" destId="{C00EB32B-CCFB-374E-97D0-8CB603CBDFC9}" srcOrd="1" destOrd="0" parTransId="{8FEF2F47-AED3-2A4A-AFD2-AE3D912179AB}" sibTransId="{690466B3-8298-4549-814E-74939E550B04}"/>
    <dgm:cxn modelId="{73D0E0DC-DF35-3146-83D2-123EB5BC5BDD}" type="presOf" srcId="{B9291B1D-D085-AE44-BB5A-C8F2C38D1A95}" destId="{5E7D9FF0-96A3-564F-AA48-72E6FCFE72E6}" srcOrd="0" destOrd="0" presId="urn:microsoft.com/office/officeart/2005/8/layout/orgChart1"/>
    <dgm:cxn modelId="{6F9E44DE-CD06-454F-92B9-1B3E2B74890F}" type="presOf" srcId="{B831A0DD-E39B-494A-83EA-C70AD37E8F4F}" destId="{B4432719-CA30-484B-BE4E-2100825774B2}" srcOrd="0" destOrd="0" presId="urn:microsoft.com/office/officeart/2005/8/layout/orgChart1"/>
    <dgm:cxn modelId="{416B7EE0-D010-C844-BE4C-3FC68F0375A4}" type="presOf" srcId="{936C2C4B-02BD-3245-B517-79BAC7CDCD77}" destId="{36922C4D-9079-534E-B4BB-89CEC95FA26F}" srcOrd="0" destOrd="0" presId="urn:microsoft.com/office/officeart/2005/8/layout/orgChart1"/>
    <dgm:cxn modelId="{549F7DE2-8F0E-7D40-A615-D2E013629037}" type="presOf" srcId="{6B6432D5-B9D7-0C45-9963-9927D3AB217F}" destId="{7E3C6331-B167-4242-82EF-2516A42AAE75}" srcOrd="0" destOrd="0" presId="urn:microsoft.com/office/officeart/2005/8/layout/orgChart1"/>
    <dgm:cxn modelId="{52D6C2E3-19DA-1C41-9FD0-5E78EA4B3330}" srcId="{C00EB32B-CCFB-374E-97D0-8CB603CBDFC9}" destId="{E960BD56-1647-CA48-B39A-73CEFE056058}" srcOrd="1" destOrd="0" parTransId="{0A0A0A2B-4AA3-1448-B1A3-B318DFD6267C}" sibTransId="{EF483851-FEE4-6240-B850-88797482F7C8}"/>
    <dgm:cxn modelId="{0460C6E4-18BE-2B4F-9767-985C06892189}" type="presOf" srcId="{063E4DD4-E1EE-0444-B208-1F5966492C53}" destId="{81F6193C-44C0-ED47-87DC-4BE9408FF061}" srcOrd="0" destOrd="0" presId="urn:microsoft.com/office/officeart/2005/8/layout/orgChart1"/>
    <dgm:cxn modelId="{4139CEE7-43A3-2F4B-9BAD-AB8F3479AB3B}" type="presOf" srcId="{0FFA530B-8CDD-0248-8DBF-2EA6E60681B4}" destId="{BF990B31-6CCB-504F-9695-304B6AFAC1E0}" srcOrd="0" destOrd="0" presId="urn:microsoft.com/office/officeart/2005/8/layout/orgChart1"/>
    <dgm:cxn modelId="{7E0354E9-3396-704B-9DF2-8ACE157890CC}" srcId="{4A2BA244-BD56-A247-B754-849F00A149E7}" destId="{5EA8547C-8BA4-0F4A-9AF9-61EC48F91C03}" srcOrd="1" destOrd="0" parTransId="{8BAF14EC-33BC-F64F-82CF-F04194220187}" sibTransId="{0A91EE4B-E5B7-AA44-B1D7-8B2C2C79B379}"/>
    <dgm:cxn modelId="{4A7249EC-C92A-9F4C-8785-C452AB374008}" type="presOf" srcId="{063E4DD4-E1EE-0444-B208-1F5966492C53}" destId="{7348CBDE-13DA-A842-BEA1-8E60442A99F7}" srcOrd="1" destOrd="0" presId="urn:microsoft.com/office/officeart/2005/8/layout/orgChart1"/>
    <dgm:cxn modelId="{F4B177EC-49FE-F942-B7AD-22F1BAF5152B}" type="presOf" srcId="{C476B18B-F02C-DD47-8F7E-A8A30292722F}" destId="{67E0E04C-BE31-DC4B-8ED3-D22CA2741374}" srcOrd="0" destOrd="0" presId="urn:microsoft.com/office/officeart/2005/8/layout/orgChart1"/>
    <dgm:cxn modelId="{52D985EC-9F00-104D-8BEE-BD1C967EC376}" srcId="{24A5FF72-24B1-2E4D-A2AC-DE0D23D84BD8}" destId="{5797AF93-9B09-9B42-8AD3-EEA5E530B6A8}" srcOrd="0" destOrd="0" parTransId="{947AC358-34B5-464D-A04A-52D4711A0CD3}" sibTransId="{733AA64B-3037-7045-AD84-368181C9B37D}"/>
    <dgm:cxn modelId="{9D2A8EEC-919A-594C-B520-9891C7F2BAEF}" type="presOf" srcId="{7ED56597-CED4-2742-BBA0-2C4127ECC5A1}" destId="{7941FEC6-93CE-5048-A671-5A1FBD8F2847}" srcOrd="0" destOrd="0" presId="urn:microsoft.com/office/officeart/2005/8/layout/orgChart1"/>
    <dgm:cxn modelId="{95922FF3-55A9-1642-B226-AB8B7D793336}" type="presOf" srcId="{947AC358-34B5-464D-A04A-52D4711A0CD3}" destId="{52101D65-B4F7-E043-8182-84FDBB8A5484}" srcOrd="0" destOrd="0" presId="urn:microsoft.com/office/officeart/2005/8/layout/orgChart1"/>
    <dgm:cxn modelId="{7848C8F7-FD9C-1849-B5B9-8BC53F0F8B94}" srcId="{4A2BA244-BD56-A247-B754-849F00A149E7}" destId="{3E5E3630-F510-564A-9990-0B678267A290}" srcOrd="6" destOrd="0" parTransId="{2C7CFAC9-C38E-8C44-A83D-886B082653F2}" sibTransId="{269313D1-7E92-7044-A3BD-975D21F127DC}"/>
    <dgm:cxn modelId="{4D3D7CFA-6A05-0D44-9F92-D1D62ECE7F30}" type="presOf" srcId="{A4CE794B-9837-F144-8969-D1DB61D26A54}" destId="{58F7EFD6-F726-B741-9449-258EC526EA1C}" srcOrd="0" destOrd="0" presId="urn:microsoft.com/office/officeart/2005/8/layout/orgChart1"/>
    <dgm:cxn modelId="{C5DD73FF-61C2-4640-BD1B-119BA23A8BF3}" type="presOf" srcId="{19C1CF24-18D3-F549-BDF9-7D95ED275CF2}" destId="{02FB93CB-AC6C-CB4F-8891-8DD763C32C81}" srcOrd="0" destOrd="0" presId="urn:microsoft.com/office/officeart/2005/8/layout/orgChart1"/>
    <dgm:cxn modelId="{D7C17A7F-DB1E-4E48-9D97-E5BC3437414F}" type="presParOf" srcId="{B4432719-CA30-484B-BE4E-2100825774B2}" destId="{BAF661D1-FBF7-2346-8419-851E53A5B913}" srcOrd="0" destOrd="0" presId="urn:microsoft.com/office/officeart/2005/8/layout/orgChart1"/>
    <dgm:cxn modelId="{15CA8DF0-DB24-F247-A167-D42C5F78A634}" type="presParOf" srcId="{BAF661D1-FBF7-2346-8419-851E53A5B913}" destId="{A6E3712E-075A-7D49-A9D3-F18BAF9FB5BB}" srcOrd="0" destOrd="0" presId="urn:microsoft.com/office/officeart/2005/8/layout/orgChart1"/>
    <dgm:cxn modelId="{EA6F5605-59D9-6048-A89D-553E8B509F0B}" type="presParOf" srcId="{A6E3712E-075A-7D49-A9D3-F18BAF9FB5BB}" destId="{67E0E04C-BE31-DC4B-8ED3-D22CA2741374}" srcOrd="0" destOrd="0" presId="urn:microsoft.com/office/officeart/2005/8/layout/orgChart1"/>
    <dgm:cxn modelId="{EEDE8F56-AA27-4E4F-B5BA-01612645EB5B}" type="presParOf" srcId="{A6E3712E-075A-7D49-A9D3-F18BAF9FB5BB}" destId="{D78EE570-2C3B-8042-BE0D-2BEF6CDDBC0F}" srcOrd="1" destOrd="0" presId="urn:microsoft.com/office/officeart/2005/8/layout/orgChart1"/>
    <dgm:cxn modelId="{AF9562B2-C245-614D-844E-FE54243BF6FC}" type="presParOf" srcId="{BAF661D1-FBF7-2346-8419-851E53A5B913}" destId="{DAC901F9-8581-7A40-8AB1-78C3347D9D6D}" srcOrd="1" destOrd="0" presId="urn:microsoft.com/office/officeart/2005/8/layout/orgChart1"/>
    <dgm:cxn modelId="{5EE0CBDA-904C-6248-8640-830A7A62D770}" type="presParOf" srcId="{DAC901F9-8581-7A40-8AB1-78C3347D9D6D}" destId="{5DB604D6-7133-9A4A-9749-6F7A0781A857}" srcOrd="0" destOrd="0" presId="urn:microsoft.com/office/officeart/2005/8/layout/orgChart1"/>
    <dgm:cxn modelId="{9D0DAEC0-100A-664D-9352-B3B9914097CD}" type="presParOf" srcId="{DAC901F9-8581-7A40-8AB1-78C3347D9D6D}" destId="{EABAEA0E-89C0-D943-B137-7498E62C958A}" srcOrd="1" destOrd="0" presId="urn:microsoft.com/office/officeart/2005/8/layout/orgChart1"/>
    <dgm:cxn modelId="{BFE27269-9B8D-BD46-8945-4D7FDEBD24B2}" type="presParOf" srcId="{EABAEA0E-89C0-D943-B137-7498E62C958A}" destId="{717FBECF-F897-2A40-B94E-DD3382BE0B8B}" srcOrd="0" destOrd="0" presId="urn:microsoft.com/office/officeart/2005/8/layout/orgChart1"/>
    <dgm:cxn modelId="{33214E55-5B7C-5740-A94E-F4DB8B5E38F1}" type="presParOf" srcId="{717FBECF-F897-2A40-B94E-DD3382BE0B8B}" destId="{F77359B7-00E7-8A4C-9673-82D8519E8021}" srcOrd="0" destOrd="0" presId="urn:microsoft.com/office/officeart/2005/8/layout/orgChart1"/>
    <dgm:cxn modelId="{F7BADEEB-0639-104E-AF7F-73F88A8BC8E9}" type="presParOf" srcId="{717FBECF-F897-2A40-B94E-DD3382BE0B8B}" destId="{84818A73-B8D1-A64A-B24E-C49A045C8387}" srcOrd="1" destOrd="0" presId="urn:microsoft.com/office/officeart/2005/8/layout/orgChart1"/>
    <dgm:cxn modelId="{53527E42-841E-BF48-84BD-D56503D8C99A}" type="presParOf" srcId="{EABAEA0E-89C0-D943-B137-7498E62C958A}" destId="{7909ED5B-A4D4-2B4A-8162-982E6F63331B}" srcOrd="1" destOrd="0" presId="urn:microsoft.com/office/officeart/2005/8/layout/orgChart1"/>
    <dgm:cxn modelId="{871E6C23-8A64-954E-A3EF-153DF410CA93}" type="presParOf" srcId="{7909ED5B-A4D4-2B4A-8162-982E6F63331B}" destId="{BE0037AF-4316-D34A-BD59-CAA25069B2E6}" srcOrd="0" destOrd="0" presId="urn:microsoft.com/office/officeart/2005/8/layout/orgChart1"/>
    <dgm:cxn modelId="{0452B0D0-D669-5E41-8B22-8AB93765FCFA}" type="presParOf" srcId="{7909ED5B-A4D4-2B4A-8162-982E6F63331B}" destId="{6405EE5B-1573-7044-9A4B-F0340CE487F5}" srcOrd="1" destOrd="0" presId="urn:microsoft.com/office/officeart/2005/8/layout/orgChart1"/>
    <dgm:cxn modelId="{261BF41F-7404-A440-A3CB-20E144467B3B}" type="presParOf" srcId="{6405EE5B-1573-7044-9A4B-F0340CE487F5}" destId="{6B1EFE1E-454B-2048-9895-8D0433EA3FDB}" srcOrd="0" destOrd="0" presId="urn:microsoft.com/office/officeart/2005/8/layout/orgChart1"/>
    <dgm:cxn modelId="{C487272B-0A70-CA47-8980-78874FDAD342}" type="presParOf" srcId="{6B1EFE1E-454B-2048-9895-8D0433EA3FDB}" destId="{D1214BE9-7523-8B4D-9F1B-581F1B65E1A5}" srcOrd="0" destOrd="0" presId="urn:microsoft.com/office/officeart/2005/8/layout/orgChart1"/>
    <dgm:cxn modelId="{131D188F-EAB6-4243-9ACC-44347B9CA2D3}" type="presParOf" srcId="{6B1EFE1E-454B-2048-9895-8D0433EA3FDB}" destId="{031DFD58-E5A9-D64A-A9D5-FA8B850F3201}" srcOrd="1" destOrd="0" presId="urn:microsoft.com/office/officeart/2005/8/layout/orgChart1"/>
    <dgm:cxn modelId="{EDB49169-19CC-9A4A-A85D-CEC072F9BF32}" type="presParOf" srcId="{6405EE5B-1573-7044-9A4B-F0340CE487F5}" destId="{056D2B4E-7048-2542-99C5-DA91DF27CBEF}" srcOrd="1" destOrd="0" presId="urn:microsoft.com/office/officeart/2005/8/layout/orgChart1"/>
    <dgm:cxn modelId="{25A0476E-068A-644A-90AF-EBDC52242B4B}" type="presParOf" srcId="{6405EE5B-1573-7044-9A4B-F0340CE487F5}" destId="{162ABDD3-254F-4F47-BCB4-92534953F332}" srcOrd="2" destOrd="0" presId="urn:microsoft.com/office/officeart/2005/8/layout/orgChart1"/>
    <dgm:cxn modelId="{39805D67-27E1-BC4B-9952-770239E39DE5}" type="presParOf" srcId="{7909ED5B-A4D4-2B4A-8162-982E6F63331B}" destId="{C763B205-A605-B847-A053-6B51F88E19FC}" srcOrd="2" destOrd="0" presId="urn:microsoft.com/office/officeart/2005/8/layout/orgChart1"/>
    <dgm:cxn modelId="{E3B8A900-5C79-1B47-BD16-C2FF357A8DD2}" type="presParOf" srcId="{7909ED5B-A4D4-2B4A-8162-982E6F63331B}" destId="{8987BAAF-BD21-EF4B-9C82-0833ED67B25B}" srcOrd="3" destOrd="0" presId="urn:microsoft.com/office/officeart/2005/8/layout/orgChart1"/>
    <dgm:cxn modelId="{D4D7CF92-5939-B24B-AD74-C22D90D748BC}" type="presParOf" srcId="{8987BAAF-BD21-EF4B-9C82-0833ED67B25B}" destId="{BDC2209D-A3AD-694A-B1CC-54B68CEDB895}" srcOrd="0" destOrd="0" presId="urn:microsoft.com/office/officeart/2005/8/layout/orgChart1"/>
    <dgm:cxn modelId="{F5E8B95C-C789-4647-B008-1AFE2DB1A309}" type="presParOf" srcId="{BDC2209D-A3AD-694A-B1CC-54B68CEDB895}" destId="{878BA311-B203-5045-9FC2-40BEFAB9F7D6}" srcOrd="0" destOrd="0" presId="urn:microsoft.com/office/officeart/2005/8/layout/orgChart1"/>
    <dgm:cxn modelId="{DDDE821E-EA57-1243-98F4-799DBEC540C6}" type="presParOf" srcId="{BDC2209D-A3AD-694A-B1CC-54B68CEDB895}" destId="{AAD211DA-3D2D-BC49-A2EE-923D0D08D533}" srcOrd="1" destOrd="0" presId="urn:microsoft.com/office/officeart/2005/8/layout/orgChart1"/>
    <dgm:cxn modelId="{2B8AC717-9804-2F46-BB13-34F18E24B145}" type="presParOf" srcId="{8987BAAF-BD21-EF4B-9C82-0833ED67B25B}" destId="{BA7B1BB0-4E57-A545-A4AF-B39D833C3F7D}" srcOrd="1" destOrd="0" presId="urn:microsoft.com/office/officeart/2005/8/layout/orgChart1"/>
    <dgm:cxn modelId="{2B6A0116-9E0D-0F4F-B3E4-19620FC9ADEF}" type="presParOf" srcId="{8987BAAF-BD21-EF4B-9C82-0833ED67B25B}" destId="{492BD30A-33AB-B14C-AD77-C66E17646086}" srcOrd="2" destOrd="0" presId="urn:microsoft.com/office/officeart/2005/8/layout/orgChart1"/>
    <dgm:cxn modelId="{21DC5D3D-A0EF-8042-9AE9-1EF6E2278D8C}" type="presParOf" srcId="{EABAEA0E-89C0-D943-B137-7498E62C958A}" destId="{7AF40222-D4A6-6F46-AAC5-204C5CF603A8}" srcOrd="2" destOrd="0" presId="urn:microsoft.com/office/officeart/2005/8/layout/orgChart1"/>
    <dgm:cxn modelId="{6EFBC7A1-F531-8A45-9169-70031ACD36F0}" type="presParOf" srcId="{DAC901F9-8581-7A40-8AB1-78C3347D9D6D}" destId="{EF4B2FBE-F32E-A64F-AEA7-01ABD3E01970}" srcOrd="2" destOrd="0" presId="urn:microsoft.com/office/officeart/2005/8/layout/orgChart1"/>
    <dgm:cxn modelId="{6DEB2687-45BC-154B-AAF2-12F78AA0744B}" type="presParOf" srcId="{DAC901F9-8581-7A40-8AB1-78C3347D9D6D}" destId="{389C3816-550C-544E-9A6A-41E0784D3659}" srcOrd="3" destOrd="0" presId="urn:microsoft.com/office/officeart/2005/8/layout/orgChart1"/>
    <dgm:cxn modelId="{1AFE16E7-1AA8-344E-A2DC-BA974E3B660B}" type="presParOf" srcId="{389C3816-550C-544E-9A6A-41E0784D3659}" destId="{290B2E3B-5AFA-E54A-9D3B-274794D98733}" srcOrd="0" destOrd="0" presId="urn:microsoft.com/office/officeart/2005/8/layout/orgChart1"/>
    <dgm:cxn modelId="{2BBA0492-6B2E-C743-B1D1-6FCC67CC3F20}" type="presParOf" srcId="{290B2E3B-5AFA-E54A-9D3B-274794D98733}" destId="{E01B5C7A-D266-E741-8995-D012CE9F6B49}" srcOrd="0" destOrd="0" presId="urn:microsoft.com/office/officeart/2005/8/layout/orgChart1"/>
    <dgm:cxn modelId="{F8DDD649-8A97-B74D-8EDB-44A04D657EEA}" type="presParOf" srcId="{290B2E3B-5AFA-E54A-9D3B-274794D98733}" destId="{F6523FF7-72AB-9C45-B28D-40CC10E3D056}" srcOrd="1" destOrd="0" presId="urn:microsoft.com/office/officeart/2005/8/layout/orgChart1"/>
    <dgm:cxn modelId="{8DA4B247-F168-0841-9693-52A714AB562E}" type="presParOf" srcId="{389C3816-550C-544E-9A6A-41E0784D3659}" destId="{E23E3C58-048F-5943-AE4A-CBD02B903512}" srcOrd="1" destOrd="0" presId="urn:microsoft.com/office/officeart/2005/8/layout/orgChart1"/>
    <dgm:cxn modelId="{E4003D37-3748-D74D-9A17-958EE4E18698}" type="presParOf" srcId="{E23E3C58-048F-5943-AE4A-CBD02B903512}" destId="{52101D65-B4F7-E043-8182-84FDBB8A5484}" srcOrd="0" destOrd="0" presId="urn:microsoft.com/office/officeart/2005/8/layout/orgChart1"/>
    <dgm:cxn modelId="{3C26E50B-0EA7-6242-951C-D11CE40941F0}" type="presParOf" srcId="{E23E3C58-048F-5943-AE4A-CBD02B903512}" destId="{C98B5FB1-1376-DB42-B13A-7B40AC693E77}" srcOrd="1" destOrd="0" presId="urn:microsoft.com/office/officeart/2005/8/layout/orgChart1"/>
    <dgm:cxn modelId="{37D235F8-BB9D-9B48-A875-669036133E2F}" type="presParOf" srcId="{C98B5FB1-1376-DB42-B13A-7B40AC693E77}" destId="{0FFC1A90-325B-C24B-98AE-13D660C5F8DC}" srcOrd="0" destOrd="0" presId="urn:microsoft.com/office/officeart/2005/8/layout/orgChart1"/>
    <dgm:cxn modelId="{A4778AFE-2DB4-4E45-B3FB-DEE59A882CD2}" type="presParOf" srcId="{0FFC1A90-325B-C24B-98AE-13D660C5F8DC}" destId="{4702BB99-E0DB-8D43-8587-598FCD0B58C3}" srcOrd="0" destOrd="0" presId="urn:microsoft.com/office/officeart/2005/8/layout/orgChart1"/>
    <dgm:cxn modelId="{38971B70-0DE5-D745-A304-DA930CF78625}" type="presParOf" srcId="{0FFC1A90-325B-C24B-98AE-13D660C5F8DC}" destId="{1358B3BA-3590-F94C-ADD5-2D12E1832608}" srcOrd="1" destOrd="0" presId="urn:microsoft.com/office/officeart/2005/8/layout/orgChart1"/>
    <dgm:cxn modelId="{87BE2A2B-B237-E44E-864F-C0ED85A72FA0}" type="presParOf" srcId="{C98B5FB1-1376-DB42-B13A-7B40AC693E77}" destId="{BAC55FF6-DC8E-014C-BB05-E5CC5CF228FE}" srcOrd="1" destOrd="0" presId="urn:microsoft.com/office/officeart/2005/8/layout/orgChart1"/>
    <dgm:cxn modelId="{0EDB5940-CF42-3D4F-BFE5-3759D726BB12}" type="presParOf" srcId="{C98B5FB1-1376-DB42-B13A-7B40AC693E77}" destId="{EB37A41D-66CE-A34D-A677-A35319F1D71C}" srcOrd="2" destOrd="0" presId="urn:microsoft.com/office/officeart/2005/8/layout/orgChart1"/>
    <dgm:cxn modelId="{50FBEBC2-06FA-0446-BF8E-09063D5EEFA9}" type="presParOf" srcId="{E23E3C58-048F-5943-AE4A-CBD02B903512}" destId="{36922C4D-9079-534E-B4BB-89CEC95FA26F}" srcOrd="2" destOrd="0" presId="urn:microsoft.com/office/officeart/2005/8/layout/orgChart1"/>
    <dgm:cxn modelId="{6F071421-2914-324D-A36B-60A50FEFA9EF}" type="presParOf" srcId="{E23E3C58-048F-5943-AE4A-CBD02B903512}" destId="{4C32646C-5068-4247-B211-50CD3876F6B8}" srcOrd="3" destOrd="0" presId="urn:microsoft.com/office/officeart/2005/8/layout/orgChart1"/>
    <dgm:cxn modelId="{DA4F6F43-E0C0-514A-A24E-27B585B4ECC1}" type="presParOf" srcId="{4C32646C-5068-4247-B211-50CD3876F6B8}" destId="{3772C2D4-D44E-4140-8C9D-167884A4BD17}" srcOrd="0" destOrd="0" presId="urn:microsoft.com/office/officeart/2005/8/layout/orgChart1"/>
    <dgm:cxn modelId="{7D204BE8-6013-B148-A8C7-9381079BDD4E}" type="presParOf" srcId="{3772C2D4-D44E-4140-8C9D-167884A4BD17}" destId="{5517029E-31F2-DA4B-932A-42C085ED4B3A}" srcOrd="0" destOrd="0" presId="urn:microsoft.com/office/officeart/2005/8/layout/orgChart1"/>
    <dgm:cxn modelId="{85527CC0-C877-7E4A-94B2-0230B080BA76}" type="presParOf" srcId="{3772C2D4-D44E-4140-8C9D-167884A4BD17}" destId="{B3891E4A-2EEE-A74C-BD47-5A97AF70932A}" srcOrd="1" destOrd="0" presId="urn:microsoft.com/office/officeart/2005/8/layout/orgChart1"/>
    <dgm:cxn modelId="{CDE9E9D3-DF95-5740-9C22-071AB21C2B6C}" type="presParOf" srcId="{4C32646C-5068-4247-B211-50CD3876F6B8}" destId="{1988D00F-49C3-1143-BB56-C353BCCD60F9}" srcOrd="1" destOrd="0" presId="urn:microsoft.com/office/officeart/2005/8/layout/orgChart1"/>
    <dgm:cxn modelId="{A8A68BB7-C7A4-1546-9EC0-286FAFDDF050}" type="presParOf" srcId="{4C32646C-5068-4247-B211-50CD3876F6B8}" destId="{89948BD4-E63F-9548-A60B-62EFB42D72C7}" srcOrd="2" destOrd="0" presId="urn:microsoft.com/office/officeart/2005/8/layout/orgChart1"/>
    <dgm:cxn modelId="{6150F76B-F18C-354C-B294-BC2B67448CAD}" type="presParOf" srcId="{389C3816-550C-544E-9A6A-41E0784D3659}" destId="{87DB968A-F1BC-D947-8813-7547321BFBDB}" srcOrd="2" destOrd="0" presId="urn:microsoft.com/office/officeart/2005/8/layout/orgChart1"/>
    <dgm:cxn modelId="{6166822C-CADF-5447-92B4-A872FD934122}" type="presParOf" srcId="{DAC901F9-8581-7A40-8AB1-78C3347D9D6D}" destId="{9AFF0FE9-9CCF-9E41-9463-A61B2F20A5BB}" srcOrd="4" destOrd="0" presId="urn:microsoft.com/office/officeart/2005/8/layout/orgChart1"/>
    <dgm:cxn modelId="{FD59A2DC-98A1-AD40-B4C5-7C7AA493C014}" type="presParOf" srcId="{DAC901F9-8581-7A40-8AB1-78C3347D9D6D}" destId="{A4530D47-A318-3B43-80DA-D539C7102271}" srcOrd="5" destOrd="0" presId="urn:microsoft.com/office/officeart/2005/8/layout/orgChart1"/>
    <dgm:cxn modelId="{8CFDBFFD-45AC-A04B-A99D-96DB68EB6670}" type="presParOf" srcId="{A4530D47-A318-3B43-80DA-D539C7102271}" destId="{6D9139E4-D97C-5C44-87AC-6DDC0AA08E50}" srcOrd="0" destOrd="0" presId="urn:microsoft.com/office/officeart/2005/8/layout/orgChart1"/>
    <dgm:cxn modelId="{A36AFA55-B0A3-A240-A706-C2BCE0BC1959}" type="presParOf" srcId="{6D9139E4-D97C-5C44-87AC-6DDC0AA08E50}" destId="{C58E178C-1538-404F-8217-4FED813DCB8B}" srcOrd="0" destOrd="0" presId="urn:microsoft.com/office/officeart/2005/8/layout/orgChart1"/>
    <dgm:cxn modelId="{E8BAD009-EE46-984C-8EC4-046A291F3286}" type="presParOf" srcId="{6D9139E4-D97C-5C44-87AC-6DDC0AA08E50}" destId="{357A4F87-C1C7-554B-82F2-EE3A103C15E7}" srcOrd="1" destOrd="0" presId="urn:microsoft.com/office/officeart/2005/8/layout/orgChart1"/>
    <dgm:cxn modelId="{E790486E-3E7D-2E4A-9909-4A5C3503CE2D}" type="presParOf" srcId="{A4530D47-A318-3B43-80DA-D539C7102271}" destId="{25146C85-4D67-A040-84AC-40C7C4D26865}" srcOrd="1" destOrd="0" presId="urn:microsoft.com/office/officeart/2005/8/layout/orgChart1"/>
    <dgm:cxn modelId="{A96F673E-C115-9144-841D-7D41318BE769}" type="presParOf" srcId="{25146C85-4D67-A040-84AC-40C7C4D26865}" destId="{DBA03DD9-05B7-834E-966B-53639687EC48}" srcOrd="0" destOrd="0" presId="urn:microsoft.com/office/officeart/2005/8/layout/orgChart1"/>
    <dgm:cxn modelId="{8CB29368-0095-F34A-A5BD-51E5042697E1}" type="presParOf" srcId="{25146C85-4D67-A040-84AC-40C7C4D26865}" destId="{17618A49-7961-4548-85E8-782A9D9752E5}" srcOrd="1" destOrd="0" presId="urn:microsoft.com/office/officeart/2005/8/layout/orgChart1"/>
    <dgm:cxn modelId="{88B2BDA0-8797-AD43-B191-FF579D8D1236}" type="presParOf" srcId="{17618A49-7961-4548-85E8-782A9D9752E5}" destId="{7ABF6DF3-B3E1-0A45-B857-B2C37EADA2E5}" srcOrd="0" destOrd="0" presId="urn:microsoft.com/office/officeart/2005/8/layout/orgChart1"/>
    <dgm:cxn modelId="{42B609F7-FE75-844E-AAF9-2FC40C8AE0D5}" type="presParOf" srcId="{7ABF6DF3-B3E1-0A45-B857-B2C37EADA2E5}" destId="{287051E2-86D7-8143-A001-BDC20A5BCA5D}" srcOrd="0" destOrd="0" presId="urn:microsoft.com/office/officeart/2005/8/layout/orgChart1"/>
    <dgm:cxn modelId="{19F00A48-28E2-384F-A8EE-66C258EA0DAE}" type="presParOf" srcId="{7ABF6DF3-B3E1-0A45-B857-B2C37EADA2E5}" destId="{D12B357E-D44C-4145-913F-5AF1F9C7B9F7}" srcOrd="1" destOrd="0" presId="urn:microsoft.com/office/officeart/2005/8/layout/orgChart1"/>
    <dgm:cxn modelId="{4BAD1DCB-1E86-F549-A76E-5E2A9C97C9E0}" type="presParOf" srcId="{17618A49-7961-4548-85E8-782A9D9752E5}" destId="{B6D19995-7F31-1A4E-8A70-C0AF8E314892}" srcOrd="1" destOrd="0" presId="urn:microsoft.com/office/officeart/2005/8/layout/orgChart1"/>
    <dgm:cxn modelId="{0B0877A3-8DE8-264E-A2D8-9FC765D10B6B}" type="presParOf" srcId="{17618A49-7961-4548-85E8-782A9D9752E5}" destId="{A66A46B8-E79D-844F-AD77-1F2118BB20EF}" srcOrd="2" destOrd="0" presId="urn:microsoft.com/office/officeart/2005/8/layout/orgChart1"/>
    <dgm:cxn modelId="{9D50A383-590D-664F-91BC-5EFF194CA44F}" type="presParOf" srcId="{25146C85-4D67-A040-84AC-40C7C4D26865}" destId="{D9542406-C80B-E844-84F9-9117310A4887}" srcOrd="2" destOrd="0" presId="urn:microsoft.com/office/officeart/2005/8/layout/orgChart1"/>
    <dgm:cxn modelId="{48A97A92-8B9A-3D45-A0FD-AC907E27C803}" type="presParOf" srcId="{25146C85-4D67-A040-84AC-40C7C4D26865}" destId="{7B7AAF0B-F65E-974F-B57C-B7CBAF2128F8}" srcOrd="3" destOrd="0" presId="urn:microsoft.com/office/officeart/2005/8/layout/orgChart1"/>
    <dgm:cxn modelId="{192E6BFB-CC82-3B46-8732-7E6BAD643165}" type="presParOf" srcId="{7B7AAF0B-F65E-974F-B57C-B7CBAF2128F8}" destId="{A3D4599E-1E01-9C4A-9E6F-54D0F1DD5E45}" srcOrd="0" destOrd="0" presId="urn:microsoft.com/office/officeart/2005/8/layout/orgChart1"/>
    <dgm:cxn modelId="{E78888E1-7501-1B40-A5A1-920476C59C53}" type="presParOf" srcId="{A3D4599E-1E01-9C4A-9E6F-54D0F1DD5E45}" destId="{771130C0-3839-414D-8440-88419942DFA7}" srcOrd="0" destOrd="0" presId="urn:microsoft.com/office/officeart/2005/8/layout/orgChart1"/>
    <dgm:cxn modelId="{0D17821F-C358-9C4B-82E7-E123800D8408}" type="presParOf" srcId="{A3D4599E-1E01-9C4A-9E6F-54D0F1DD5E45}" destId="{6A80A833-E6C2-584D-B19E-8806842DBF49}" srcOrd="1" destOrd="0" presId="urn:microsoft.com/office/officeart/2005/8/layout/orgChart1"/>
    <dgm:cxn modelId="{8DD95E8D-956C-714D-A128-780FCE4D0E54}" type="presParOf" srcId="{7B7AAF0B-F65E-974F-B57C-B7CBAF2128F8}" destId="{A3C652C4-410E-A64B-9206-7115D0F6F2E1}" srcOrd="1" destOrd="0" presId="urn:microsoft.com/office/officeart/2005/8/layout/orgChart1"/>
    <dgm:cxn modelId="{07EA82CE-7D55-CB44-BC52-8CF6F80E5C51}" type="presParOf" srcId="{A3C652C4-410E-A64B-9206-7115D0F6F2E1}" destId="{44E6CB50-F286-DF4B-BF2B-B815A607646A}" srcOrd="0" destOrd="0" presId="urn:microsoft.com/office/officeart/2005/8/layout/orgChart1"/>
    <dgm:cxn modelId="{BE982131-AC3F-7B48-BB6C-D50B5AB13318}" type="presParOf" srcId="{A3C652C4-410E-A64B-9206-7115D0F6F2E1}" destId="{003D0860-E5DF-2343-AFB9-1574D59C1F3F}" srcOrd="1" destOrd="0" presId="urn:microsoft.com/office/officeart/2005/8/layout/orgChart1"/>
    <dgm:cxn modelId="{C63BF6F7-A35C-E34B-B91F-0527BABCFB85}" type="presParOf" srcId="{003D0860-E5DF-2343-AFB9-1574D59C1F3F}" destId="{FD52D351-0AC3-A84F-964E-E91179462746}" srcOrd="0" destOrd="0" presId="urn:microsoft.com/office/officeart/2005/8/layout/orgChart1"/>
    <dgm:cxn modelId="{D288B97E-3A3E-0046-AF52-7F33A72CAFC5}" type="presParOf" srcId="{FD52D351-0AC3-A84F-964E-E91179462746}" destId="{EF3CA197-1CAC-E549-B944-9FFE63B930C4}" srcOrd="0" destOrd="0" presId="urn:microsoft.com/office/officeart/2005/8/layout/orgChart1"/>
    <dgm:cxn modelId="{DAEABCD3-E3D5-E74E-92BE-EB078B8A93E4}" type="presParOf" srcId="{FD52D351-0AC3-A84F-964E-E91179462746}" destId="{415967B3-2742-1545-B43B-5CB88DA6BE2A}" srcOrd="1" destOrd="0" presId="urn:microsoft.com/office/officeart/2005/8/layout/orgChart1"/>
    <dgm:cxn modelId="{80F9BC00-A9B5-DF46-9611-9C5A493C0049}" type="presParOf" srcId="{003D0860-E5DF-2343-AFB9-1574D59C1F3F}" destId="{A4EF827B-31B6-064E-ACBE-7470621063E5}" srcOrd="1" destOrd="0" presId="urn:microsoft.com/office/officeart/2005/8/layout/orgChart1"/>
    <dgm:cxn modelId="{D2E35A6E-B63B-8C4C-9876-AC086BC0CB2F}" type="presParOf" srcId="{003D0860-E5DF-2343-AFB9-1574D59C1F3F}" destId="{940BE810-6A00-1644-8684-36671BDB037E}" srcOrd="2" destOrd="0" presId="urn:microsoft.com/office/officeart/2005/8/layout/orgChart1"/>
    <dgm:cxn modelId="{E76A2BD3-6259-0149-80E7-EF4B4D1B26BD}" type="presParOf" srcId="{A3C652C4-410E-A64B-9206-7115D0F6F2E1}" destId="{C1828C6F-4429-FB4C-B28A-2B1F0E026764}" srcOrd="2" destOrd="0" presId="urn:microsoft.com/office/officeart/2005/8/layout/orgChart1"/>
    <dgm:cxn modelId="{2C5B7A76-A242-4B44-943B-1C7288C711FC}" type="presParOf" srcId="{A3C652C4-410E-A64B-9206-7115D0F6F2E1}" destId="{9B33D694-E2BB-A541-ABB2-71660AEF7D5F}" srcOrd="3" destOrd="0" presId="urn:microsoft.com/office/officeart/2005/8/layout/orgChart1"/>
    <dgm:cxn modelId="{7DCCC776-E362-4442-A25B-B64860CFBE6F}" type="presParOf" srcId="{9B33D694-E2BB-A541-ABB2-71660AEF7D5F}" destId="{360736F0-0449-FC40-AF88-EBD4D1364EC1}" srcOrd="0" destOrd="0" presId="urn:microsoft.com/office/officeart/2005/8/layout/orgChart1"/>
    <dgm:cxn modelId="{125ACCB4-796C-184B-A173-8F2A792BFBDC}" type="presParOf" srcId="{360736F0-0449-FC40-AF88-EBD4D1364EC1}" destId="{EEE88C7B-563C-464A-B023-D104D59FEAF0}" srcOrd="0" destOrd="0" presId="urn:microsoft.com/office/officeart/2005/8/layout/orgChart1"/>
    <dgm:cxn modelId="{4B5FB9C0-9717-1A40-9FC4-6E7B25ECA288}" type="presParOf" srcId="{360736F0-0449-FC40-AF88-EBD4D1364EC1}" destId="{B07FCDAA-7C83-5347-9744-F2105D0074F7}" srcOrd="1" destOrd="0" presId="urn:microsoft.com/office/officeart/2005/8/layout/orgChart1"/>
    <dgm:cxn modelId="{9C71D485-D61B-3844-82EC-DD7D70A62539}" type="presParOf" srcId="{9B33D694-E2BB-A541-ABB2-71660AEF7D5F}" destId="{94E49E73-EB8F-C74A-A2ED-021FF1E48682}" srcOrd="1" destOrd="0" presId="urn:microsoft.com/office/officeart/2005/8/layout/orgChart1"/>
    <dgm:cxn modelId="{136ACD83-C799-8D4F-8C1E-0CF587F227D5}" type="presParOf" srcId="{9B33D694-E2BB-A541-ABB2-71660AEF7D5F}" destId="{87E73C0E-6E1B-2A46-AE5B-1210A2259938}" srcOrd="2" destOrd="0" presId="urn:microsoft.com/office/officeart/2005/8/layout/orgChart1"/>
    <dgm:cxn modelId="{8AE4C39A-1558-4545-9CE9-EFD1F770349A}" type="presParOf" srcId="{A3C652C4-410E-A64B-9206-7115D0F6F2E1}" destId="{5E7D9FF0-96A3-564F-AA48-72E6FCFE72E6}" srcOrd="4" destOrd="0" presId="urn:microsoft.com/office/officeart/2005/8/layout/orgChart1"/>
    <dgm:cxn modelId="{C1714478-F395-6C46-9E16-E9C6CC1236B4}" type="presParOf" srcId="{A3C652C4-410E-A64B-9206-7115D0F6F2E1}" destId="{D7CAEA3A-07D5-1B4A-A382-7048BEF313A0}" srcOrd="5" destOrd="0" presId="urn:microsoft.com/office/officeart/2005/8/layout/orgChart1"/>
    <dgm:cxn modelId="{DEBD8E5D-5358-F246-B572-DEE6A8378510}" type="presParOf" srcId="{D7CAEA3A-07D5-1B4A-A382-7048BEF313A0}" destId="{B7E04AC4-6FB9-E04C-AF81-B8F2F4ECC0B4}" srcOrd="0" destOrd="0" presId="urn:microsoft.com/office/officeart/2005/8/layout/orgChart1"/>
    <dgm:cxn modelId="{D5FDB70C-5EC1-1545-AAB1-5FDD3406D0CF}" type="presParOf" srcId="{B7E04AC4-6FB9-E04C-AF81-B8F2F4ECC0B4}" destId="{F927D8D4-034E-2F4F-A8EE-794C46E94E95}" srcOrd="0" destOrd="0" presId="urn:microsoft.com/office/officeart/2005/8/layout/orgChart1"/>
    <dgm:cxn modelId="{E04BD512-0336-0145-9B40-5A324813C283}" type="presParOf" srcId="{B7E04AC4-6FB9-E04C-AF81-B8F2F4ECC0B4}" destId="{18618988-7878-ED4C-8BA4-7784879699E2}" srcOrd="1" destOrd="0" presId="urn:microsoft.com/office/officeart/2005/8/layout/orgChart1"/>
    <dgm:cxn modelId="{256C7394-7F85-2A44-9DD4-29A5841AA570}" type="presParOf" srcId="{D7CAEA3A-07D5-1B4A-A382-7048BEF313A0}" destId="{698C5031-4C46-2543-90B7-E7FE12DA00CF}" srcOrd="1" destOrd="0" presId="urn:microsoft.com/office/officeart/2005/8/layout/orgChart1"/>
    <dgm:cxn modelId="{9CF16E15-4656-A144-9975-FE22614EF43D}" type="presParOf" srcId="{D7CAEA3A-07D5-1B4A-A382-7048BEF313A0}" destId="{A051C3B9-E17C-B74A-BDCB-2C5D6478AA9A}" srcOrd="2" destOrd="0" presId="urn:microsoft.com/office/officeart/2005/8/layout/orgChart1"/>
    <dgm:cxn modelId="{2A18BE42-E9AC-A843-96F1-B45988F7E32B}" type="presParOf" srcId="{A3C652C4-410E-A64B-9206-7115D0F6F2E1}" destId="{BF990B31-6CCB-504F-9695-304B6AFAC1E0}" srcOrd="6" destOrd="0" presId="urn:microsoft.com/office/officeart/2005/8/layout/orgChart1"/>
    <dgm:cxn modelId="{A2F4D9FD-A6C7-7D48-9DD1-E99BF4239A91}" type="presParOf" srcId="{A3C652C4-410E-A64B-9206-7115D0F6F2E1}" destId="{15D5ED46-C95F-E249-8AC5-DB3A081DBB2E}" srcOrd="7" destOrd="0" presId="urn:microsoft.com/office/officeart/2005/8/layout/orgChart1"/>
    <dgm:cxn modelId="{418C9EE6-231D-DF45-8F48-B622CAD5D8D4}" type="presParOf" srcId="{15D5ED46-C95F-E249-8AC5-DB3A081DBB2E}" destId="{B591BD9F-0F78-0245-9983-E2B1D4DF0FCC}" srcOrd="0" destOrd="0" presId="urn:microsoft.com/office/officeart/2005/8/layout/orgChart1"/>
    <dgm:cxn modelId="{2E29EE8F-73E0-7247-97AB-0AEB7FCD6C25}" type="presParOf" srcId="{B591BD9F-0F78-0245-9983-E2B1D4DF0FCC}" destId="{77A7C597-FB3D-C642-8117-51EC3BA88CC1}" srcOrd="0" destOrd="0" presId="urn:microsoft.com/office/officeart/2005/8/layout/orgChart1"/>
    <dgm:cxn modelId="{A8864232-36BC-3D4D-B59B-50C0B5A11336}" type="presParOf" srcId="{B591BD9F-0F78-0245-9983-E2B1D4DF0FCC}" destId="{33138623-18C9-0644-9C79-EE8D7D3392CA}" srcOrd="1" destOrd="0" presId="urn:microsoft.com/office/officeart/2005/8/layout/orgChart1"/>
    <dgm:cxn modelId="{513E611B-24B5-3043-AB1D-D7840E9D20C2}" type="presParOf" srcId="{15D5ED46-C95F-E249-8AC5-DB3A081DBB2E}" destId="{D2EB4B60-4A55-344F-B5BB-243CB8F9ED98}" srcOrd="1" destOrd="0" presId="urn:microsoft.com/office/officeart/2005/8/layout/orgChart1"/>
    <dgm:cxn modelId="{1F11EE46-08C4-BF4A-B56D-9F6A227CF3BD}" type="presParOf" srcId="{15D5ED46-C95F-E249-8AC5-DB3A081DBB2E}" destId="{310370FB-E332-3041-8FF5-C06B12CA35FA}" srcOrd="2" destOrd="0" presId="urn:microsoft.com/office/officeart/2005/8/layout/orgChart1"/>
    <dgm:cxn modelId="{984E9D3B-1542-6445-A626-90A9BCF795C2}" type="presParOf" srcId="{7B7AAF0B-F65E-974F-B57C-B7CBAF2128F8}" destId="{65F4A3F7-B93F-4840-ADB9-EBD364B9FCE6}" srcOrd="2" destOrd="0" presId="urn:microsoft.com/office/officeart/2005/8/layout/orgChart1"/>
    <dgm:cxn modelId="{942AEC09-2933-3F42-812A-209DEABFD953}" type="presParOf" srcId="{25146C85-4D67-A040-84AC-40C7C4D26865}" destId="{2195E218-E152-8343-9ED0-86264BA9F394}" srcOrd="4" destOrd="0" presId="urn:microsoft.com/office/officeart/2005/8/layout/orgChart1"/>
    <dgm:cxn modelId="{51F2F0A6-CAC1-5A4F-A7B6-8941DF40EB4D}" type="presParOf" srcId="{25146C85-4D67-A040-84AC-40C7C4D26865}" destId="{D438505C-32AE-6D42-BA0F-BF1729839648}" srcOrd="5" destOrd="0" presId="urn:microsoft.com/office/officeart/2005/8/layout/orgChart1"/>
    <dgm:cxn modelId="{30FD3665-BA10-4646-B799-523F9E0CA22B}" type="presParOf" srcId="{D438505C-32AE-6D42-BA0F-BF1729839648}" destId="{5485550A-7CD6-7E49-AC77-64FAFAD8E08C}" srcOrd="0" destOrd="0" presId="urn:microsoft.com/office/officeart/2005/8/layout/orgChart1"/>
    <dgm:cxn modelId="{02FB893D-098C-C64A-BA82-F871C3D7F0C8}" type="presParOf" srcId="{5485550A-7CD6-7E49-AC77-64FAFAD8E08C}" destId="{02FB93CB-AC6C-CB4F-8891-8DD763C32C81}" srcOrd="0" destOrd="0" presId="urn:microsoft.com/office/officeart/2005/8/layout/orgChart1"/>
    <dgm:cxn modelId="{FA52C8B2-7905-434B-853E-1E0D24FA78A3}" type="presParOf" srcId="{5485550A-7CD6-7E49-AC77-64FAFAD8E08C}" destId="{7F24CA73-4D21-7E41-83D6-53299256D2ED}" srcOrd="1" destOrd="0" presId="urn:microsoft.com/office/officeart/2005/8/layout/orgChart1"/>
    <dgm:cxn modelId="{4A3AA6EC-7537-044C-B48F-C74ACD6136F8}" type="presParOf" srcId="{D438505C-32AE-6D42-BA0F-BF1729839648}" destId="{D3A8CC63-D1F3-374F-857C-BA5F1DB03290}" srcOrd="1" destOrd="0" presId="urn:microsoft.com/office/officeart/2005/8/layout/orgChart1"/>
    <dgm:cxn modelId="{0D23F10C-4B77-E649-8072-C6263E1ACA09}" type="presParOf" srcId="{D438505C-32AE-6D42-BA0F-BF1729839648}" destId="{4951380E-6445-4C43-956D-AEB5698DBFE2}" srcOrd="2" destOrd="0" presId="urn:microsoft.com/office/officeart/2005/8/layout/orgChart1"/>
    <dgm:cxn modelId="{D241B7FB-B063-3B4C-82C5-D45BE92572C4}" type="presParOf" srcId="{25146C85-4D67-A040-84AC-40C7C4D26865}" destId="{2A4A616F-7407-394C-A8D8-D1FEAB47C963}" srcOrd="6" destOrd="0" presId="urn:microsoft.com/office/officeart/2005/8/layout/orgChart1"/>
    <dgm:cxn modelId="{C69DB9AE-CCE3-E345-BD92-08E57D81A746}" type="presParOf" srcId="{25146C85-4D67-A040-84AC-40C7C4D26865}" destId="{1E0D2F05-5E85-754D-9C04-AA3135F89BD0}" srcOrd="7" destOrd="0" presId="urn:microsoft.com/office/officeart/2005/8/layout/orgChart1"/>
    <dgm:cxn modelId="{B0E83878-1B43-BB4C-AE60-8DC23DCA0E32}" type="presParOf" srcId="{1E0D2F05-5E85-754D-9C04-AA3135F89BD0}" destId="{28A18B15-C18D-C341-9CD6-BD3BFEEC7EC2}" srcOrd="0" destOrd="0" presId="urn:microsoft.com/office/officeart/2005/8/layout/orgChart1"/>
    <dgm:cxn modelId="{B313E281-2854-2042-8E07-8ADF115CD39E}" type="presParOf" srcId="{28A18B15-C18D-C341-9CD6-BD3BFEEC7EC2}" destId="{7941FEC6-93CE-5048-A671-5A1FBD8F2847}" srcOrd="0" destOrd="0" presId="urn:microsoft.com/office/officeart/2005/8/layout/orgChart1"/>
    <dgm:cxn modelId="{E9AE4841-342C-3443-8459-5B38743F6E7E}" type="presParOf" srcId="{28A18B15-C18D-C341-9CD6-BD3BFEEC7EC2}" destId="{75F4453B-ADC2-A74C-B40B-D92BE2CA2EE9}" srcOrd="1" destOrd="0" presId="urn:microsoft.com/office/officeart/2005/8/layout/orgChart1"/>
    <dgm:cxn modelId="{543ED3EF-D740-5941-9F85-62B21D8105F1}" type="presParOf" srcId="{1E0D2F05-5E85-754D-9C04-AA3135F89BD0}" destId="{C9298F0C-5F80-AE4D-9EC3-33194EDBA28E}" srcOrd="1" destOrd="0" presId="urn:microsoft.com/office/officeart/2005/8/layout/orgChart1"/>
    <dgm:cxn modelId="{5CA3F2A4-8AAF-C943-8E32-4C4893876E05}" type="presParOf" srcId="{1E0D2F05-5E85-754D-9C04-AA3135F89BD0}" destId="{B260C437-F2DE-FF40-9868-5010FF44AF7D}" srcOrd="2" destOrd="0" presId="urn:microsoft.com/office/officeart/2005/8/layout/orgChart1"/>
    <dgm:cxn modelId="{249FCA91-D387-B04A-847D-81B3E3A9E70B}" type="presParOf" srcId="{25146C85-4D67-A040-84AC-40C7C4D26865}" destId="{D4E42103-095F-BB41-8BD4-9341C71DF10D}" srcOrd="8" destOrd="0" presId="urn:microsoft.com/office/officeart/2005/8/layout/orgChart1"/>
    <dgm:cxn modelId="{38775160-1CBA-2947-8A00-96E173272FA2}" type="presParOf" srcId="{25146C85-4D67-A040-84AC-40C7C4D26865}" destId="{3CF3484E-9C15-3A47-9F63-CE6E7F6064FE}" srcOrd="9" destOrd="0" presId="urn:microsoft.com/office/officeart/2005/8/layout/orgChart1"/>
    <dgm:cxn modelId="{5E609FA8-B2F1-9248-8A52-BB3735BADCCD}" type="presParOf" srcId="{3CF3484E-9C15-3A47-9F63-CE6E7F6064FE}" destId="{E3FA0687-5814-A142-BA18-C3E52D2B359B}" srcOrd="0" destOrd="0" presId="urn:microsoft.com/office/officeart/2005/8/layout/orgChart1"/>
    <dgm:cxn modelId="{057F5CC2-5D12-FF4A-BEFE-9CF877CB75C9}" type="presParOf" srcId="{E3FA0687-5814-A142-BA18-C3E52D2B359B}" destId="{3C1B8F94-2804-6C42-814E-C8198AAA635F}" srcOrd="0" destOrd="0" presId="urn:microsoft.com/office/officeart/2005/8/layout/orgChart1"/>
    <dgm:cxn modelId="{3DD7DD6D-7C42-A645-BE46-6A12578963CB}" type="presParOf" srcId="{E3FA0687-5814-A142-BA18-C3E52D2B359B}" destId="{CC07DDE0-C63C-6942-8890-752BC58E8C62}" srcOrd="1" destOrd="0" presId="urn:microsoft.com/office/officeart/2005/8/layout/orgChart1"/>
    <dgm:cxn modelId="{92F66EBB-8D07-5A46-A4E8-67E6CBB13F26}" type="presParOf" srcId="{3CF3484E-9C15-3A47-9F63-CE6E7F6064FE}" destId="{CF3E44D9-2C96-2841-8B9A-E99140CEFB70}" srcOrd="1" destOrd="0" presId="urn:microsoft.com/office/officeart/2005/8/layout/orgChart1"/>
    <dgm:cxn modelId="{863E5C54-3983-4643-A641-757EB91B3B4E}" type="presParOf" srcId="{CF3E44D9-2C96-2841-8B9A-E99140CEFB70}" destId="{BE693DCA-ED56-9E47-89B6-C7CB66CEDC68}" srcOrd="0" destOrd="0" presId="urn:microsoft.com/office/officeart/2005/8/layout/orgChart1"/>
    <dgm:cxn modelId="{4E336F52-1E6B-4045-9DA6-C16495C4E08E}" type="presParOf" srcId="{CF3E44D9-2C96-2841-8B9A-E99140CEFB70}" destId="{E8AEE3BD-56CB-0F40-978A-F8494D648F70}" srcOrd="1" destOrd="0" presId="urn:microsoft.com/office/officeart/2005/8/layout/orgChart1"/>
    <dgm:cxn modelId="{5F4D611B-8653-FE40-AB2D-B19DF360A1FA}" type="presParOf" srcId="{E8AEE3BD-56CB-0F40-978A-F8494D648F70}" destId="{999DD7B1-B1EF-6144-B47C-29AB1F4BF223}" srcOrd="0" destOrd="0" presId="urn:microsoft.com/office/officeart/2005/8/layout/orgChart1"/>
    <dgm:cxn modelId="{33E16629-A046-FE4B-8361-EB18403CD3C9}" type="presParOf" srcId="{999DD7B1-B1EF-6144-B47C-29AB1F4BF223}" destId="{676089CE-1C97-3949-A96B-CA1117006C98}" srcOrd="0" destOrd="0" presId="urn:microsoft.com/office/officeart/2005/8/layout/orgChart1"/>
    <dgm:cxn modelId="{9EC673B4-11D1-F540-BFDE-3B80E57FAC09}" type="presParOf" srcId="{999DD7B1-B1EF-6144-B47C-29AB1F4BF223}" destId="{EEAAD8F5-78AB-A348-AD99-0CF2D9CEF1E4}" srcOrd="1" destOrd="0" presId="urn:microsoft.com/office/officeart/2005/8/layout/orgChart1"/>
    <dgm:cxn modelId="{27BE33EB-57E5-9345-BC43-CECB3FA2D1F9}" type="presParOf" srcId="{E8AEE3BD-56CB-0F40-978A-F8494D648F70}" destId="{214EEF83-BAD8-7A4B-87B8-22368B0333E8}" srcOrd="1" destOrd="0" presId="urn:microsoft.com/office/officeart/2005/8/layout/orgChart1"/>
    <dgm:cxn modelId="{85FCE66D-1813-2B42-81BC-242283E3E842}" type="presParOf" srcId="{E8AEE3BD-56CB-0F40-978A-F8494D648F70}" destId="{040D9877-DFEA-FB4E-B617-51D213DEAC76}" srcOrd="2" destOrd="0" presId="urn:microsoft.com/office/officeart/2005/8/layout/orgChart1"/>
    <dgm:cxn modelId="{B02AAFEF-E1C3-4D49-9F0F-EE41C6770BF0}" type="presParOf" srcId="{CF3E44D9-2C96-2841-8B9A-E99140CEFB70}" destId="{4C93BA3C-BED1-D549-BE6F-3043CD647AE5}" srcOrd="2" destOrd="0" presId="urn:microsoft.com/office/officeart/2005/8/layout/orgChart1"/>
    <dgm:cxn modelId="{85F62CB5-22ED-B046-BEFC-9853A22438DB}" type="presParOf" srcId="{CF3E44D9-2C96-2841-8B9A-E99140CEFB70}" destId="{2DFEFA57-275B-E04D-B1EA-28FB1AC5A4C9}" srcOrd="3" destOrd="0" presId="urn:microsoft.com/office/officeart/2005/8/layout/orgChart1"/>
    <dgm:cxn modelId="{4128E8EE-B6AA-D74E-84D4-EB8163A23A6C}" type="presParOf" srcId="{2DFEFA57-275B-E04D-B1EA-28FB1AC5A4C9}" destId="{59753CB4-B148-BA41-A6CA-85396E9FE853}" srcOrd="0" destOrd="0" presId="urn:microsoft.com/office/officeart/2005/8/layout/orgChart1"/>
    <dgm:cxn modelId="{008DECEF-B571-F74E-95A3-08E220FC7940}" type="presParOf" srcId="{59753CB4-B148-BA41-A6CA-85396E9FE853}" destId="{2EC63CF8-85FE-B348-A354-DB179461B7B8}" srcOrd="0" destOrd="0" presId="urn:microsoft.com/office/officeart/2005/8/layout/orgChart1"/>
    <dgm:cxn modelId="{EBA0E137-EE53-404B-B6AC-D90D5FE22E8A}" type="presParOf" srcId="{59753CB4-B148-BA41-A6CA-85396E9FE853}" destId="{821A58A0-ABC4-974D-AD7F-DDC6CB666153}" srcOrd="1" destOrd="0" presId="urn:microsoft.com/office/officeart/2005/8/layout/orgChart1"/>
    <dgm:cxn modelId="{8FF92AE1-79B2-204C-ABB3-01A54A5D59E2}" type="presParOf" srcId="{2DFEFA57-275B-E04D-B1EA-28FB1AC5A4C9}" destId="{4DF38083-8D32-C749-BE4D-CD2F7210D1C1}" srcOrd="1" destOrd="0" presId="urn:microsoft.com/office/officeart/2005/8/layout/orgChart1"/>
    <dgm:cxn modelId="{2354FC14-E843-974E-AEEC-970665BD2375}" type="presParOf" srcId="{2DFEFA57-275B-E04D-B1EA-28FB1AC5A4C9}" destId="{AE479D64-28C1-0A41-9E68-1D747849234A}" srcOrd="2" destOrd="0" presId="urn:microsoft.com/office/officeart/2005/8/layout/orgChart1"/>
    <dgm:cxn modelId="{80E2B118-B6D4-E644-B124-7599013075A1}" type="presParOf" srcId="{CF3E44D9-2C96-2841-8B9A-E99140CEFB70}" destId="{24CCD5F4-9649-3544-81CF-6C67435E2061}" srcOrd="4" destOrd="0" presId="urn:microsoft.com/office/officeart/2005/8/layout/orgChart1"/>
    <dgm:cxn modelId="{F35E5AF8-8C12-6443-B79D-5C5DD7BF6755}" type="presParOf" srcId="{CF3E44D9-2C96-2841-8B9A-E99140CEFB70}" destId="{75ED0123-54E9-1848-B43B-AE0BBAA94038}" srcOrd="5" destOrd="0" presId="urn:microsoft.com/office/officeart/2005/8/layout/orgChart1"/>
    <dgm:cxn modelId="{2C9BCB27-BEDB-204E-8762-2D54AC54641A}" type="presParOf" srcId="{75ED0123-54E9-1848-B43B-AE0BBAA94038}" destId="{1B85F4CA-B81F-7D40-BF76-1F18E06ACFFF}" srcOrd="0" destOrd="0" presId="urn:microsoft.com/office/officeart/2005/8/layout/orgChart1"/>
    <dgm:cxn modelId="{36B9EE2F-F277-D540-A1AE-AF9643326D40}" type="presParOf" srcId="{1B85F4CA-B81F-7D40-BF76-1F18E06ACFFF}" destId="{5B2CEDA0-1BCB-C142-B314-8A8DF3941392}" srcOrd="0" destOrd="0" presId="urn:microsoft.com/office/officeart/2005/8/layout/orgChart1"/>
    <dgm:cxn modelId="{C2B8C96C-5B69-EA47-88B1-A473F532B9B7}" type="presParOf" srcId="{1B85F4CA-B81F-7D40-BF76-1F18E06ACFFF}" destId="{79632EB6-E272-8E45-97DC-86651CE1FF72}" srcOrd="1" destOrd="0" presId="urn:microsoft.com/office/officeart/2005/8/layout/orgChart1"/>
    <dgm:cxn modelId="{18B7E924-EDD7-CD46-92EC-3B146A95E119}" type="presParOf" srcId="{75ED0123-54E9-1848-B43B-AE0BBAA94038}" destId="{EA18DB72-ECF4-9A47-859D-3559617BE1B0}" srcOrd="1" destOrd="0" presId="urn:microsoft.com/office/officeart/2005/8/layout/orgChart1"/>
    <dgm:cxn modelId="{626EA8DD-1E2E-8845-8E21-6D1257884552}" type="presParOf" srcId="{75ED0123-54E9-1848-B43B-AE0BBAA94038}" destId="{3C380070-5861-4E47-B89D-1DDB12119BD7}" srcOrd="2" destOrd="0" presId="urn:microsoft.com/office/officeart/2005/8/layout/orgChart1"/>
    <dgm:cxn modelId="{EC36BA4E-1ECB-4841-8DBF-BE62E37255DF}" type="presParOf" srcId="{3CF3484E-9C15-3A47-9F63-CE6E7F6064FE}" destId="{2858DB16-660F-9346-9386-57DF5F840BDE}" srcOrd="2" destOrd="0" presId="urn:microsoft.com/office/officeart/2005/8/layout/orgChart1"/>
    <dgm:cxn modelId="{4C8F2618-75D4-7840-BA14-0BD8FC2564DB}" type="presParOf" srcId="{25146C85-4D67-A040-84AC-40C7C4D26865}" destId="{55E09D7F-902C-9048-99A3-DEE6135A2490}" srcOrd="10" destOrd="0" presId="urn:microsoft.com/office/officeart/2005/8/layout/orgChart1"/>
    <dgm:cxn modelId="{F6968CB6-200D-554E-A124-1D51ADF64AE4}" type="presParOf" srcId="{25146C85-4D67-A040-84AC-40C7C4D26865}" destId="{E07DDA32-446F-8547-97D1-325DC2E37809}" srcOrd="11" destOrd="0" presId="urn:microsoft.com/office/officeart/2005/8/layout/orgChart1"/>
    <dgm:cxn modelId="{4DD0D29F-5E48-B449-9558-31720A71B7FD}" type="presParOf" srcId="{E07DDA32-446F-8547-97D1-325DC2E37809}" destId="{7F072368-B754-C04B-89D5-A7F4BCFC4517}" srcOrd="0" destOrd="0" presId="urn:microsoft.com/office/officeart/2005/8/layout/orgChart1"/>
    <dgm:cxn modelId="{EAD6EB3D-308E-9E4E-92A7-D9FA2E043847}" type="presParOf" srcId="{7F072368-B754-C04B-89D5-A7F4BCFC4517}" destId="{7E3C6331-B167-4242-82EF-2516A42AAE75}" srcOrd="0" destOrd="0" presId="urn:microsoft.com/office/officeart/2005/8/layout/orgChart1"/>
    <dgm:cxn modelId="{C3E50E0E-A34C-6A43-8022-726682033B91}" type="presParOf" srcId="{7F072368-B754-C04B-89D5-A7F4BCFC4517}" destId="{4108352D-68D8-4C49-8C01-F1193BFA193B}" srcOrd="1" destOrd="0" presId="urn:microsoft.com/office/officeart/2005/8/layout/orgChart1"/>
    <dgm:cxn modelId="{245BA824-C327-C841-82D3-B50790A001B0}" type="presParOf" srcId="{E07DDA32-446F-8547-97D1-325DC2E37809}" destId="{1CF2F63D-ECE2-A94B-9F42-1DA0A29FC27C}" srcOrd="1" destOrd="0" presId="urn:microsoft.com/office/officeart/2005/8/layout/orgChart1"/>
    <dgm:cxn modelId="{D294AFC2-59BC-9245-BA9D-D4A357706326}" type="presParOf" srcId="{1CF2F63D-ECE2-A94B-9F42-1DA0A29FC27C}" destId="{4CD52794-1436-054D-B195-1D46B2675739}" srcOrd="0" destOrd="0" presId="urn:microsoft.com/office/officeart/2005/8/layout/orgChart1"/>
    <dgm:cxn modelId="{18BC836A-71AE-EF4A-818B-09AA6504B168}" type="presParOf" srcId="{1CF2F63D-ECE2-A94B-9F42-1DA0A29FC27C}" destId="{814E553E-797D-1146-AE15-1AC6A7C52C6B}" srcOrd="1" destOrd="0" presId="urn:microsoft.com/office/officeart/2005/8/layout/orgChart1"/>
    <dgm:cxn modelId="{5264AEB8-F794-F142-950E-0B6CA033F198}" type="presParOf" srcId="{814E553E-797D-1146-AE15-1AC6A7C52C6B}" destId="{3D64B207-75E8-3345-8B05-692210E04C0F}" srcOrd="0" destOrd="0" presId="urn:microsoft.com/office/officeart/2005/8/layout/orgChart1"/>
    <dgm:cxn modelId="{F49743EE-1684-A744-9F62-A85353D2BEE4}" type="presParOf" srcId="{3D64B207-75E8-3345-8B05-692210E04C0F}" destId="{58F7EFD6-F726-B741-9449-258EC526EA1C}" srcOrd="0" destOrd="0" presId="urn:microsoft.com/office/officeart/2005/8/layout/orgChart1"/>
    <dgm:cxn modelId="{08EB4AD9-9B83-304E-A173-AA5CD7F5E687}" type="presParOf" srcId="{3D64B207-75E8-3345-8B05-692210E04C0F}" destId="{5EE760A7-3814-C54F-B7E4-8597CC467794}" srcOrd="1" destOrd="0" presId="urn:microsoft.com/office/officeart/2005/8/layout/orgChart1"/>
    <dgm:cxn modelId="{6BAEEFAD-EF7C-8542-A977-D7CF4CE87FEA}" type="presParOf" srcId="{814E553E-797D-1146-AE15-1AC6A7C52C6B}" destId="{1C21374E-2E99-F44D-9365-A74960D0254A}" srcOrd="1" destOrd="0" presId="urn:microsoft.com/office/officeart/2005/8/layout/orgChart1"/>
    <dgm:cxn modelId="{FF206820-D845-884E-9946-442A7D53C005}" type="presParOf" srcId="{814E553E-797D-1146-AE15-1AC6A7C52C6B}" destId="{91486C54-EFA2-6445-86BB-54F8192C0588}" srcOrd="2" destOrd="0" presId="urn:microsoft.com/office/officeart/2005/8/layout/orgChart1"/>
    <dgm:cxn modelId="{905B3E39-C7AB-E040-A0F9-45DF40E93658}" type="presParOf" srcId="{E07DDA32-446F-8547-97D1-325DC2E37809}" destId="{8A46BFDE-D881-834E-AEAA-70BEB14578A5}" srcOrd="2" destOrd="0" presId="urn:microsoft.com/office/officeart/2005/8/layout/orgChart1"/>
    <dgm:cxn modelId="{F6DDC359-8CFE-F84D-86BB-C33B94BBAB72}" type="presParOf" srcId="{25146C85-4D67-A040-84AC-40C7C4D26865}" destId="{8F499554-DB38-ED4C-BD68-A9937CA87E97}" srcOrd="12" destOrd="0" presId="urn:microsoft.com/office/officeart/2005/8/layout/orgChart1"/>
    <dgm:cxn modelId="{1986B7F1-9C51-B845-B882-80E3391F6F3A}" type="presParOf" srcId="{25146C85-4D67-A040-84AC-40C7C4D26865}" destId="{A13AF824-DF87-2F45-AEC0-C940D767EB3E}" srcOrd="13" destOrd="0" presId="urn:microsoft.com/office/officeart/2005/8/layout/orgChart1"/>
    <dgm:cxn modelId="{B13EC1D5-4BB4-6046-BD8A-2516C62F1D46}" type="presParOf" srcId="{A13AF824-DF87-2F45-AEC0-C940D767EB3E}" destId="{736D0084-5801-E64D-A501-D335CE2817AF}" srcOrd="0" destOrd="0" presId="urn:microsoft.com/office/officeart/2005/8/layout/orgChart1"/>
    <dgm:cxn modelId="{266BD3B9-7D43-454A-BA67-170C14E05C7F}" type="presParOf" srcId="{736D0084-5801-E64D-A501-D335CE2817AF}" destId="{C2850F07-D8CE-E047-8615-A00DE0A34161}" srcOrd="0" destOrd="0" presId="urn:microsoft.com/office/officeart/2005/8/layout/orgChart1"/>
    <dgm:cxn modelId="{2F07358A-BB74-3546-BBEF-6FBE8250DBD8}" type="presParOf" srcId="{736D0084-5801-E64D-A501-D335CE2817AF}" destId="{C26592C3-62DE-B04B-91DC-A5EB2BBB8805}" srcOrd="1" destOrd="0" presId="urn:microsoft.com/office/officeart/2005/8/layout/orgChart1"/>
    <dgm:cxn modelId="{096021C9-B08A-8344-9ADA-0D147BFC867A}" type="presParOf" srcId="{A13AF824-DF87-2F45-AEC0-C940D767EB3E}" destId="{8072EBD6-82D0-9044-8D99-8BE2BE6614E4}" srcOrd="1" destOrd="0" presId="urn:microsoft.com/office/officeart/2005/8/layout/orgChart1"/>
    <dgm:cxn modelId="{63533BC1-E492-974B-A64B-DF0F27D07AF5}" type="presParOf" srcId="{A13AF824-DF87-2F45-AEC0-C940D767EB3E}" destId="{F650D84A-002C-7549-83EA-413219E1C6C9}" srcOrd="2" destOrd="0" presId="urn:microsoft.com/office/officeart/2005/8/layout/orgChart1"/>
    <dgm:cxn modelId="{85BC9692-6D2B-3B44-8394-9D68ADCDF714}" type="presParOf" srcId="{A4530D47-A318-3B43-80DA-D539C7102271}" destId="{84BB9037-BAED-D34F-8146-FBA141C5982E}" srcOrd="2" destOrd="0" presId="urn:microsoft.com/office/officeart/2005/8/layout/orgChart1"/>
    <dgm:cxn modelId="{535E5CAE-55AA-624B-BC2E-4F76E4981B43}" type="presParOf" srcId="{BAF661D1-FBF7-2346-8419-851E53A5B913}" destId="{123FECA2-7F63-FD4F-BCB2-07819A19FE10}" srcOrd="2" destOrd="0" presId="urn:microsoft.com/office/officeart/2005/8/layout/orgChart1"/>
    <dgm:cxn modelId="{864631F7-B60F-304A-8C3A-AC9613BF3DA1}" type="presParOf" srcId="{123FECA2-7F63-FD4F-BCB2-07819A19FE10}" destId="{E648BC4B-FA3D-AF46-BB7C-F7D396AEB362}" srcOrd="0" destOrd="0" presId="urn:microsoft.com/office/officeart/2005/8/layout/orgChart1"/>
    <dgm:cxn modelId="{4041A9A5-F227-C84B-A0EA-8B46EEDB65CB}" type="presParOf" srcId="{123FECA2-7F63-FD4F-BCB2-07819A19FE10}" destId="{92356198-FCCC-5E46-B51A-AA29FEC0E075}" srcOrd="1" destOrd="0" presId="urn:microsoft.com/office/officeart/2005/8/layout/orgChart1"/>
    <dgm:cxn modelId="{9FE4BE42-84D0-2741-9833-558F86B6BCDA}" type="presParOf" srcId="{92356198-FCCC-5E46-B51A-AA29FEC0E075}" destId="{CEE57FF6-47ED-F14E-ABE4-3530AB184EA6}" srcOrd="0" destOrd="0" presId="urn:microsoft.com/office/officeart/2005/8/layout/orgChart1"/>
    <dgm:cxn modelId="{2EC03817-4BFE-3843-82CB-3B1BD0DF018A}" type="presParOf" srcId="{CEE57FF6-47ED-F14E-ABE4-3530AB184EA6}" destId="{81F6193C-44C0-ED47-87DC-4BE9408FF061}" srcOrd="0" destOrd="0" presId="urn:microsoft.com/office/officeart/2005/8/layout/orgChart1"/>
    <dgm:cxn modelId="{533C4C00-49D2-0646-B6A2-A8C5F39E4CEA}" type="presParOf" srcId="{CEE57FF6-47ED-F14E-ABE4-3530AB184EA6}" destId="{7348CBDE-13DA-A842-BEA1-8E60442A99F7}" srcOrd="1" destOrd="0" presId="urn:microsoft.com/office/officeart/2005/8/layout/orgChart1"/>
    <dgm:cxn modelId="{891657AA-38DE-C64C-9368-63DBE9D802A3}" type="presParOf" srcId="{92356198-FCCC-5E46-B51A-AA29FEC0E075}" destId="{21F8901F-9608-744A-9103-0F872E3DCA6C}" srcOrd="1" destOrd="0" presId="urn:microsoft.com/office/officeart/2005/8/layout/orgChart1"/>
    <dgm:cxn modelId="{180043D8-F41A-3A4F-AB4C-4F439642E4AB}" type="presParOf" srcId="{92356198-FCCC-5E46-B51A-AA29FEC0E075}" destId="{4ED9A3E0-F9EB-2741-AF94-32756642550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36C41-D094-C844-A1FE-CBA18139462E}">
      <dsp:nvSpPr>
        <dsp:cNvPr id="0" name=""/>
        <dsp:cNvSpPr/>
      </dsp:nvSpPr>
      <dsp:spPr>
        <a:xfrm>
          <a:off x="6060459" y="1367250"/>
          <a:ext cx="169408" cy="1321384"/>
        </a:xfrm>
        <a:custGeom>
          <a:avLst/>
          <a:gdLst/>
          <a:ahLst/>
          <a:cxnLst/>
          <a:rect l="0" t="0" r="0" b="0"/>
          <a:pathLst>
            <a:path>
              <a:moveTo>
                <a:pt x="0" y="0"/>
              </a:moveTo>
              <a:lnTo>
                <a:pt x="0" y="1321384"/>
              </a:lnTo>
              <a:lnTo>
                <a:pt x="169408" y="13213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9AB98-2BF4-BA4F-835A-A692D3B361C3}">
      <dsp:nvSpPr>
        <dsp:cNvPr id="0" name=""/>
        <dsp:cNvSpPr/>
      </dsp:nvSpPr>
      <dsp:spPr>
        <a:xfrm>
          <a:off x="6060459" y="1367250"/>
          <a:ext cx="169408" cy="519518"/>
        </a:xfrm>
        <a:custGeom>
          <a:avLst/>
          <a:gdLst/>
          <a:ahLst/>
          <a:cxnLst/>
          <a:rect l="0" t="0" r="0" b="0"/>
          <a:pathLst>
            <a:path>
              <a:moveTo>
                <a:pt x="0" y="0"/>
              </a:moveTo>
              <a:lnTo>
                <a:pt x="0" y="519518"/>
              </a:lnTo>
              <a:lnTo>
                <a:pt x="169408" y="51951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20550-2B4F-5447-A416-8D3D7AD5B400}">
      <dsp:nvSpPr>
        <dsp:cNvPr id="0" name=""/>
        <dsp:cNvSpPr/>
      </dsp:nvSpPr>
      <dsp:spPr>
        <a:xfrm>
          <a:off x="5145654" y="565384"/>
          <a:ext cx="1366559" cy="237171"/>
        </a:xfrm>
        <a:custGeom>
          <a:avLst/>
          <a:gdLst/>
          <a:ahLst/>
          <a:cxnLst/>
          <a:rect l="0" t="0" r="0" b="0"/>
          <a:pathLst>
            <a:path>
              <a:moveTo>
                <a:pt x="0" y="0"/>
              </a:moveTo>
              <a:lnTo>
                <a:pt x="0" y="118585"/>
              </a:lnTo>
              <a:lnTo>
                <a:pt x="1366559" y="118585"/>
              </a:lnTo>
              <a:lnTo>
                <a:pt x="1366559" y="2371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5CE75-A2CE-1A40-8CCD-B8CB18255613}">
      <dsp:nvSpPr>
        <dsp:cNvPr id="0" name=""/>
        <dsp:cNvSpPr/>
      </dsp:nvSpPr>
      <dsp:spPr>
        <a:xfrm>
          <a:off x="4693899" y="1367250"/>
          <a:ext cx="169408" cy="3726981"/>
        </a:xfrm>
        <a:custGeom>
          <a:avLst/>
          <a:gdLst/>
          <a:ahLst/>
          <a:cxnLst/>
          <a:rect l="0" t="0" r="0" b="0"/>
          <a:pathLst>
            <a:path>
              <a:moveTo>
                <a:pt x="0" y="0"/>
              </a:moveTo>
              <a:lnTo>
                <a:pt x="0" y="3726981"/>
              </a:lnTo>
              <a:lnTo>
                <a:pt x="169408" y="372698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EE8FA-E375-D340-A844-25B395CF852B}">
      <dsp:nvSpPr>
        <dsp:cNvPr id="0" name=""/>
        <dsp:cNvSpPr/>
      </dsp:nvSpPr>
      <dsp:spPr>
        <a:xfrm>
          <a:off x="4693899" y="1367250"/>
          <a:ext cx="169408" cy="2925115"/>
        </a:xfrm>
        <a:custGeom>
          <a:avLst/>
          <a:gdLst/>
          <a:ahLst/>
          <a:cxnLst/>
          <a:rect l="0" t="0" r="0" b="0"/>
          <a:pathLst>
            <a:path>
              <a:moveTo>
                <a:pt x="0" y="0"/>
              </a:moveTo>
              <a:lnTo>
                <a:pt x="0" y="2925115"/>
              </a:lnTo>
              <a:lnTo>
                <a:pt x="169408" y="29251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520DF-77C8-3845-8748-3CA1B5C9553F}">
      <dsp:nvSpPr>
        <dsp:cNvPr id="0" name=""/>
        <dsp:cNvSpPr/>
      </dsp:nvSpPr>
      <dsp:spPr>
        <a:xfrm>
          <a:off x="4693899" y="1367250"/>
          <a:ext cx="169408" cy="2123250"/>
        </a:xfrm>
        <a:custGeom>
          <a:avLst/>
          <a:gdLst/>
          <a:ahLst/>
          <a:cxnLst/>
          <a:rect l="0" t="0" r="0" b="0"/>
          <a:pathLst>
            <a:path>
              <a:moveTo>
                <a:pt x="0" y="0"/>
              </a:moveTo>
              <a:lnTo>
                <a:pt x="0" y="2123250"/>
              </a:lnTo>
              <a:lnTo>
                <a:pt x="169408" y="212325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DF6BC-C097-474F-86D7-4D596EA63575}">
      <dsp:nvSpPr>
        <dsp:cNvPr id="0" name=""/>
        <dsp:cNvSpPr/>
      </dsp:nvSpPr>
      <dsp:spPr>
        <a:xfrm>
          <a:off x="4693899" y="1367250"/>
          <a:ext cx="169408" cy="1321384"/>
        </a:xfrm>
        <a:custGeom>
          <a:avLst/>
          <a:gdLst/>
          <a:ahLst/>
          <a:cxnLst/>
          <a:rect l="0" t="0" r="0" b="0"/>
          <a:pathLst>
            <a:path>
              <a:moveTo>
                <a:pt x="0" y="0"/>
              </a:moveTo>
              <a:lnTo>
                <a:pt x="0" y="1321384"/>
              </a:lnTo>
              <a:lnTo>
                <a:pt x="169408" y="13213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F6826-1257-0E4B-A236-8F15ECFE2346}">
      <dsp:nvSpPr>
        <dsp:cNvPr id="0" name=""/>
        <dsp:cNvSpPr/>
      </dsp:nvSpPr>
      <dsp:spPr>
        <a:xfrm>
          <a:off x="4693899" y="1367250"/>
          <a:ext cx="169408" cy="519518"/>
        </a:xfrm>
        <a:custGeom>
          <a:avLst/>
          <a:gdLst/>
          <a:ahLst/>
          <a:cxnLst/>
          <a:rect l="0" t="0" r="0" b="0"/>
          <a:pathLst>
            <a:path>
              <a:moveTo>
                <a:pt x="0" y="0"/>
              </a:moveTo>
              <a:lnTo>
                <a:pt x="0" y="519518"/>
              </a:lnTo>
              <a:lnTo>
                <a:pt x="169408" y="51951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0DF0-65F3-A94B-A280-C028C609773F}">
      <dsp:nvSpPr>
        <dsp:cNvPr id="0" name=""/>
        <dsp:cNvSpPr/>
      </dsp:nvSpPr>
      <dsp:spPr>
        <a:xfrm>
          <a:off x="5099934" y="565384"/>
          <a:ext cx="91440" cy="237171"/>
        </a:xfrm>
        <a:custGeom>
          <a:avLst/>
          <a:gdLst/>
          <a:ahLst/>
          <a:cxnLst/>
          <a:rect l="0" t="0" r="0" b="0"/>
          <a:pathLst>
            <a:path>
              <a:moveTo>
                <a:pt x="45720" y="0"/>
              </a:moveTo>
              <a:lnTo>
                <a:pt x="45720" y="2371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B7AE6-29FD-AE42-AFDB-9F7342A623E9}">
      <dsp:nvSpPr>
        <dsp:cNvPr id="0" name=""/>
        <dsp:cNvSpPr/>
      </dsp:nvSpPr>
      <dsp:spPr>
        <a:xfrm>
          <a:off x="3327339" y="1367250"/>
          <a:ext cx="169408" cy="1321384"/>
        </a:xfrm>
        <a:custGeom>
          <a:avLst/>
          <a:gdLst/>
          <a:ahLst/>
          <a:cxnLst/>
          <a:rect l="0" t="0" r="0" b="0"/>
          <a:pathLst>
            <a:path>
              <a:moveTo>
                <a:pt x="0" y="0"/>
              </a:moveTo>
              <a:lnTo>
                <a:pt x="0" y="1321384"/>
              </a:lnTo>
              <a:lnTo>
                <a:pt x="169408" y="13213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0B304-A49F-0643-9B1F-C785859E2A75}">
      <dsp:nvSpPr>
        <dsp:cNvPr id="0" name=""/>
        <dsp:cNvSpPr/>
      </dsp:nvSpPr>
      <dsp:spPr>
        <a:xfrm>
          <a:off x="3327339" y="1367250"/>
          <a:ext cx="169408" cy="519518"/>
        </a:xfrm>
        <a:custGeom>
          <a:avLst/>
          <a:gdLst/>
          <a:ahLst/>
          <a:cxnLst/>
          <a:rect l="0" t="0" r="0" b="0"/>
          <a:pathLst>
            <a:path>
              <a:moveTo>
                <a:pt x="0" y="0"/>
              </a:moveTo>
              <a:lnTo>
                <a:pt x="0" y="519518"/>
              </a:lnTo>
              <a:lnTo>
                <a:pt x="169408" y="51951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CAEF5-66F1-1940-AFFC-4B4CFF28E79D}">
      <dsp:nvSpPr>
        <dsp:cNvPr id="0" name=""/>
        <dsp:cNvSpPr/>
      </dsp:nvSpPr>
      <dsp:spPr>
        <a:xfrm>
          <a:off x="3779094" y="565384"/>
          <a:ext cx="1366559" cy="237171"/>
        </a:xfrm>
        <a:custGeom>
          <a:avLst/>
          <a:gdLst/>
          <a:ahLst/>
          <a:cxnLst/>
          <a:rect l="0" t="0" r="0" b="0"/>
          <a:pathLst>
            <a:path>
              <a:moveTo>
                <a:pt x="1366559" y="0"/>
              </a:moveTo>
              <a:lnTo>
                <a:pt x="1366559" y="118585"/>
              </a:lnTo>
              <a:lnTo>
                <a:pt x="0" y="118585"/>
              </a:lnTo>
              <a:lnTo>
                <a:pt x="0" y="2371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F9484-BA81-6242-98B4-04C915560541}">
      <dsp:nvSpPr>
        <dsp:cNvPr id="0" name=""/>
        <dsp:cNvSpPr/>
      </dsp:nvSpPr>
      <dsp:spPr>
        <a:xfrm>
          <a:off x="4580960" y="690"/>
          <a:ext cx="1129388" cy="564694"/>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Intranet </a:t>
          </a:r>
          <a:r>
            <a:rPr lang="en-GB" sz="800" kern="1200" dirty="0" err="1"/>
            <a:t>HomePage</a:t>
          </a:r>
          <a:endParaRPr lang="en-GB" sz="800" kern="1200" dirty="0"/>
        </a:p>
      </dsp:txBody>
      <dsp:txXfrm>
        <a:off x="4580960" y="690"/>
        <a:ext cx="1129388" cy="564694"/>
      </dsp:txXfrm>
    </dsp:sp>
    <dsp:sp modelId="{C0F35580-1471-C941-9A7B-66B2CFA2D89C}">
      <dsp:nvSpPr>
        <dsp:cNvPr id="0" name=""/>
        <dsp:cNvSpPr/>
      </dsp:nvSpPr>
      <dsp:spPr>
        <a:xfrm>
          <a:off x="3214400" y="802555"/>
          <a:ext cx="1129388" cy="564694"/>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Collaboration Sites</a:t>
          </a:r>
        </a:p>
      </dsp:txBody>
      <dsp:txXfrm>
        <a:off x="3214400" y="802555"/>
        <a:ext cx="1129388" cy="564694"/>
      </dsp:txXfrm>
    </dsp:sp>
    <dsp:sp modelId="{6DD32D39-37DC-1B4A-9B5F-6B96078ED83A}">
      <dsp:nvSpPr>
        <dsp:cNvPr id="0" name=""/>
        <dsp:cNvSpPr/>
      </dsp:nvSpPr>
      <dsp:spPr>
        <a:xfrm>
          <a:off x="3496747" y="1604421"/>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Business Area Based Secure Sites</a:t>
          </a:r>
        </a:p>
      </dsp:txBody>
      <dsp:txXfrm>
        <a:off x="3496747" y="1604421"/>
        <a:ext cx="1129388" cy="564694"/>
      </dsp:txXfrm>
    </dsp:sp>
    <dsp:sp modelId="{701935CA-D2A8-FB44-B09A-8C4ECADF2096}">
      <dsp:nvSpPr>
        <dsp:cNvPr id="0" name=""/>
        <dsp:cNvSpPr/>
      </dsp:nvSpPr>
      <dsp:spPr>
        <a:xfrm>
          <a:off x="3496747" y="2406287"/>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Working Documents</a:t>
          </a:r>
        </a:p>
      </dsp:txBody>
      <dsp:txXfrm>
        <a:off x="3496747" y="2406287"/>
        <a:ext cx="1129388" cy="564694"/>
      </dsp:txXfrm>
    </dsp:sp>
    <dsp:sp modelId="{FF8826BC-AAC4-7744-93C3-A9E7E04F5BA2}">
      <dsp:nvSpPr>
        <dsp:cNvPr id="0" name=""/>
        <dsp:cNvSpPr/>
      </dsp:nvSpPr>
      <dsp:spPr>
        <a:xfrm>
          <a:off x="4580960" y="802555"/>
          <a:ext cx="1129388" cy="564694"/>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Knowledge Base</a:t>
          </a:r>
        </a:p>
      </dsp:txBody>
      <dsp:txXfrm>
        <a:off x="4580960" y="802555"/>
        <a:ext cx="1129388" cy="564694"/>
      </dsp:txXfrm>
    </dsp:sp>
    <dsp:sp modelId="{FEA4F2B7-80B0-4B4D-A19C-5014BEFA2EA7}">
      <dsp:nvSpPr>
        <dsp:cNvPr id="0" name=""/>
        <dsp:cNvSpPr/>
      </dsp:nvSpPr>
      <dsp:spPr>
        <a:xfrm>
          <a:off x="4863307" y="1604421"/>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Policies</a:t>
          </a:r>
        </a:p>
      </dsp:txBody>
      <dsp:txXfrm>
        <a:off x="4863307" y="1604421"/>
        <a:ext cx="1129388" cy="564694"/>
      </dsp:txXfrm>
    </dsp:sp>
    <dsp:sp modelId="{E2F42E37-1876-BF47-A5A5-32677193A5F9}">
      <dsp:nvSpPr>
        <dsp:cNvPr id="0" name=""/>
        <dsp:cNvSpPr/>
      </dsp:nvSpPr>
      <dsp:spPr>
        <a:xfrm>
          <a:off x="4863307" y="2406287"/>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Procedures</a:t>
          </a:r>
        </a:p>
      </dsp:txBody>
      <dsp:txXfrm>
        <a:off x="4863307" y="2406287"/>
        <a:ext cx="1129388" cy="564694"/>
      </dsp:txXfrm>
    </dsp:sp>
    <dsp:sp modelId="{6E49A48F-CC14-974A-B7B5-E18A2C63B0FD}">
      <dsp:nvSpPr>
        <dsp:cNvPr id="0" name=""/>
        <dsp:cNvSpPr/>
      </dsp:nvSpPr>
      <dsp:spPr>
        <a:xfrm>
          <a:off x="4863307" y="3208153"/>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Working Instructions</a:t>
          </a:r>
        </a:p>
      </dsp:txBody>
      <dsp:txXfrm>
        <a:off x="4863307" y="3208153"/>
        <a:ext cx="1129388" cy="564694"/>
      </dsp:txXfrm>
    </dsp:sp>
    <dsp:sp modelId="{9FDFCF53-CDDD-3646-B309-79C6431D26C6}">
      <dsp:nvSpPr>
        <dsp:cNvPr id="0" name=""/>
        <dsp:cNvSpPr/>
      </dsp:nvSpPr>
      <dsp:spPr>
        <a:xfrm>
          <a:off x="4863307" y="4010018"/>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Tools and Templates</a:t>
          </a:r>
        </a:p>
      </dsp:txBody>
      <dsp:txXfrm>
        <a:off x="4863307" y="4010018"/>
        <a:ext cx="1129388" cy="564694"/>
      </dsp:txXfrm>
    </dsp:sp>
    <dsp:sp modelId="{F62ED1B3-3053-B348-861B-439886F4A83A}">
      <dsp:nvSpPr>
        <dsp:cNvPr id="0" name=""/>
        <dsp:cNvSpPr/>
      </dsp:nvSpPr>
      <dsp:spPr>
        <a:xfrm>
          <a:off x="4863307" y="4811884"/>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Processes</a:t>
          </a:r>
        </a:p>
      </dsp:txBody>
      <dsp:txXfrm>
        <a:off x="4863307" y="4811884"/>
        <a:ext cx="1129388" cy="564694"/>
      </dsp:txXfrm>
    </dsp:sp>
    <dsp:sp modelId="{02CAD326-3A46-D941-815E-D6CCF33D0FF1}">
      <dsp:nvSpPr>
        <dsp:cNvPr id="0" name=""/>
        <dsp:cNvSpPr/>
      </dsp:nvSpPr>
      <dsp:spPr>
        <a:xfrm>
          <a:off x="5947520" y="802555"/>
          <a:ext cx="1129388" cy="564694"/>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Workplace</a:t>
          </a:r>
        </a:p>
      </dsp:txBody>
      <dsp:txXfrm>
        <a:off x="5947520" y="802555"/>
        <a:ext cx="1129388" cy="564694"/>
      </dsp:txXfrm>
    </dsp:sp>
    <dsp:sp modelId="{B0C473DF-9E94-B24E-81BD-839A0617654A}">
      <dsp:nvSpPr>
        <dsp:cNvPr id="0" name=""/>
        <dsp:cNvSpPr/>
      </dsp:nvSpPr>
      <dsp:spPr>
        <a:xfrm>
          <a:off x="6229867" y="1604421"/>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News</a:t>
          </a:r>
        </a:p>
      </dsp:txBody>
      <dsp:txXfrm>
        <a:off x="6229867" y="1604421"/>
        <a:ext cx="1129388" cy="564694"/>
      </dsp:txXfrm>
    </dsp:sp>
    <dsp:sp modelId="{5D5A6084-BBB3-A443-ABF5-CA444D95D328}">
      <dsp:nvSpPr>
        <dsp:cNvPr id="0" name=""/>
        <dsp:cNvSpPr/>
      </dsp:nvSpPr>
      <dsp:spPr>
        <a:xfrm>
          <a:off x="6229867" y="2406287"/>
          <a:ext cx="1129388" cy="564694"/>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Comms</a:t>
          </a:r>
        </a:p>
      </dsp:txBody>
      <dsp:txXfrm>
        <a:off x="6229867" y="2406287"/>
        <a:ext cx="1129388" cy="56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8BC4B-FA3D-AF46-BB7C-F7D396AEB362}">
      <dsp:nvSpPr>
        <dsp:cNvPr id="0" name=""/>
        <dsp:cNvSpPr/>
      </dsp:nvSpPr>
      <dsp:spPr>
        <a:xfrm>
          <a:off x="3431275" y="563509"/>
          <a:ext cx="101475" cy="444559"/>
        </a:xfrm>
        <a:custGeom>
          <a:avLst/>
          <a:gdLst/>
          <a:ahLst/>
          <a:cxnLst/>
          <a:rect l="0" t="0" r="0" b="0"/>
          <a:pathLst>
            <a:path>
              <a:moveTo>
                <a:pt x="101475" y="0"/>
              </a:moveTo>
              <a:lnTo>
                <a:pt x="101475" y="444559"/>
              </a:lnTo>
              <a:lnTo>
                <a:pt x="0" y="4445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99554-DB38-ED4C-BD68-A9937CA87E97}">
      <dsp:nvSpPr>
        <dsp:cNvPr id="0" name=""/>
        <dsp:cNvSpPr/>
      </dsp:nvSpPr>
      <dsp:spPr>
        <a:xfrm>
          <a:off x="6577017" y="1935845"/>
          <a:ext cx="3508154" cy="202951"/>
        </a:xfrm>
        <a:custGeom>
          <a:avLst/>
          <a:gdLst/>
          <a:ahLst/>
          <a:cxnLst/>
          <a:rect l="0" t="0" r="0" b="0"/>
          <a:pathLst>
            <a:path>
              <a:moveTo>
                <a:pt x="0" y="0"/>
              </a:moveTo>
              <a:lnTo>
                <a:pt x="0" y="101475"/>
              </a:lnTo>
              <a:lnTo>
                <a:pt x="3508154" y="101475"/>
              </a:lnTo>
              <a:lnTo>
                <a:pt x="3508154"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52794-1436-054D-B195-1D46B2675739}">
      <dsp:nvSpPr>
        <dsp:cNvPr id="0" name=""/>
        <dsp:cNvSpPr/>
      </dsp:nvSpPr>
      <dsp:spPr>
        <a:xfrm>
          <a:off x="8529213" y="2622013"/>
          <a:ext cx="144965" cy="444559"/>
        </a:xfrm>
        <a:custGeom>
          <a:avLst/>
          <a:gdLst/>
          <a:ahLst/>
          <a:cxnLst/>
          <a:rect l="0" t="0" r="0" b="0"/>
          <a:pathLst>
            <a:path>
              <a:moveTo>
                <a:pt x="0" y="0"/>
              </a:moveTo>
              <a:lnTo>
                <a:pt x="0" y="444559"/>
              </a:lnTo>
              <a:lnTo>
                <a:pt x="144965" y="4445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09D7F-902C-9048-99A3-DEE6135A2490}">
      <dsp:nvSpPr>
        <dsp:cNvPr id="0" name=""/>
        <dsp:cNvSpPr/>
      </dsp:nvSpPr>
      <dsp:spPr>
        <a:xfrm>
          <a:off x="6577017" y="1935845"/>
          <a:ext cx="2338769" cy="202951"/>
        </a:xfrm>
        <a:custGeom>
          <a:avLst/>
          <a:gdLst/>
          <a:ahLst/>
          <a:cxnLst/>
          <a:rect l="0" t="0" r="0" b="0"/>
          <a:pathLst>
            <a:path>
              <a:moveTo>
                <a:pt x="0" y="0"/>
              </a:moveTo>
              <a:lnTo>
                <a:pt x="0" y="101475"/>
              </a:lnTo>
              <a:lnTo>
                <a:pt x="2338769" y="101475"/>
              </a:lnTo>
              <a:lnTo>
                <a:pt x="2338769"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CD5F4-9649-3544-81CF-6C67435E2061}">
      <dsp:nvSpPr>
        <dsp:cNvPr id="0" name=""/>
        <dsp:cNvSpPr/>
      </dsp:nvSpPr>
      <dsp:spPr>
        <a:xfrm>
          <a:off x="7359828" y="2622013"/>
          <a:ext cx="144965" cy="1816895"/>
        </a:xfrm>
        <a:custGeom>
          <a:avLst/>
          <a:gdLst/>
          <a:ahLst/>
          <a:cxnLst/>
          <a:rect l="0" t="0" r="0" b="0"/>
          <a:pathLst>
            <a:path>
              <a:moveTo>
                <a:pt x="0" y="0"/>
              </a:moveTo>
              <a:lnTo>
                <a:pt x="0" y="1816895"/>
              </a:lnTo>
              <a:lnTo>
                <a:pt x="144965" y="18168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3BA3C-BED1-D549-BE6F-3043CD647AE5}">
      <dsp:nvSpPr>
        <dsp:cNvPr id="0" name=""/>
        <dsp:cNvSpPr/>
      </dsp:nvSpPr>
      <dsp:spPr>
        <a:xfrm>
          <a:off x="7359828" y="2622013"/>
          <a:ext cx="144965" cy="1130727"/>
        </a:xfrm>
        <a:custGeom>
          <a:avLst/>
          <a:gdLst/>
          <a:ahLst/>
          <a:cxnLst/>
          <a:rect l="0" t="0" r="0" b="0"/>
          <a:pathLst>
            <a:path>
              <a:moveTo>
                <a:pt x="0" y="0"/>
              </a:moveTo>
              <a:lnTo>
                <a:pt x="0" y="1130727"/>
              </a:lnTo>
              <a:lnTo>
                <a:pt x="144965" y="11307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93DCA-ED56-9E47-89B6-C7CB66CEDC68}">
      <dsp:nvSpPr>
        <dsp:cNvPr id="0" name=""/>
        <dsp:cNvSpPr/>
      </dsp:nvSpPr>
      <dsp:spPr>
        <a:xfrm>
          <a:off x="7359828" y="2622013"/>
          <a:ext cx="144965" cy="444559"/>
        </a:xfrm>
        <a:custGeom>
          <a:avLst/>
          <a:gdLst/>
          <a:ahLst/>
          <a:cxnLst/>
          <a:rect l="0" t="0" r="0" b="0"/>
          <a:pathLst>
            <a:path>
              <a:moveTo>
                <a:pt x="0" y="0"/>
              </a:moveTo>
              <a:lnTo>
                <a:pt x="0" y="444559"/>
              </a:lnTo>
              <a:lnTo>
                <a:pt x="144965" y="4445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42103-095F-BB41-8BD4-9341C71DF10D}">
      <dsp:nvSpPr>
        <dsp:cNvPr id="0" name=""/>
        <dsp:cNvSpPr/>
      </dsp:nvSpPr>
      <dsp:spPr>
        <a:xfrm>
          <a:off x="6577017" y="1935845"/>
          <a:ext cx="1169384" cy="202951"/>
        </a:xfrm>
        <a:custGeom>
          <a:avLst/>
          <a:gdLst/>
          <a:ahLst/>
          <a:cxnLst/>
          <a:rect l="0" t="0" r="0" b="0"/>
          <a:pathLst>
            <a:path>
              <a:moveTo>
                <a:pt x="0" y="0"/>
              </a:moveTo>
              <a:lnTo>
                <a:pt x="0" y="101475"/>
              </a:lnTo>
              <a:lnTo>
                <a:pt x="1169384" y="101475"/>
              </a:lnTo>
              <a:lnTo>
                <a:pt x="1169384"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A616F-7407-394C-A8D8-D1FEAB47C963}">
      <dsp:nvSpPr>
        <dsp:cNvPr id="0" name=""/>
        <dsp:cNvSpPr/>
      </dsp:nvSpPr>
      <dsp:spPr>
        <a:xfrm>
          <a:off x="6531297" y="1935845"/>
          <a:ext cx="91440" cy="202951"/>
        </a:xfrm>
        <a:custGeom>
          <a:avLst/>
          <a:gdLst/>
          <a:ahLst/>
          <a:cxnLst/>
          <a:rect l="0" t="0" r="0" b="0"/>
          <a:pathLst>
            <a:path>
              <a:moveTo>
                <a:pt x="45720" y="0"/>
              </a:moveTo>
              <a:lnTo>
                <a:pt x="45720"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5E218-E152-8343-9ED0-86264BA9F394}">
      <dsp:nvSpPr>
        <dsp:cNvPr id="0" name=""/>
        <dsp:cNvSpPr/>
      </dsp:nvSpPr>
      <dsp:spPr>
        <a:xfrm>
          <a:off x="5407632" y="1935845"/>
          <a:ext cx="1169384" cy="202951"/>
        </a:xfrm>
        <a:custGeom>
          <a:avLst/>
          <a:gdLst/>
          <a:ahLst/>
          <a:cxnLst/>
          <a:rect l="0" t="0" r="0" b="0"/>
          <a:pathLst>
            <a:path>
              <a:moveTo>
                <a:pt x="1169384" y="0"/>
              </a:moveTo>
              <a:lnTo>
                <a:pt x="1169384" y="101475"/>
              </a:lnTo>
              <a:lnTo>
                <a:pt x="0" y="101475"/>
              </a:lnTo>
              <a:lnTo>
                <a:pt x="0"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90B31-6CCB-504F-9695-304B6AFAC1E0}">
      <dsp:nvSpPr>
        <dsp:cNvPr id="0" name=""/>
        <dsp:cNvSpPr/>
      </dsp:nvSpPr>
      <dsp:spPr>
        <a:xfrm>
          <a:off x="3851674" y="2622013"/>
          <a:ext cx="144965" cy="2503063"/>
        </a:xfrm>
        <a:custGeom>
          <a:avLst/>
          <a:gdLst/>
          <a:ahLst/>
          <a:cxnLst/>
          <a:rect l="0" t="0" r="0" b="0"/>
          <a:pathLst>
            <a:path>
              <a:moveTo>
                <a:pt x="0" y="0"/>
              </a:moveTo>
              <a:lnTo>
                <a:pt x="0" y="2503063"/>
              </a:lnTo>
              <a:lnTo>
                <a:pt x="144965" y="25030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D9FF0-96A3-564F-AA48-72E6FCFE72E6}">
      <dsp:nvSpPr>
        <dsp:cNvPr id="0" name=""/>
        <dsp:cNvSpPr/>
      </dsp:nvSpPr>
      <dsp:spPr>
        <a:xfrm>
          <a:off x="3851674" y="2622013"/>
          <a:ext cx="144965" cy="1816895"/>
        </a:xfrm>
        <a:custGeom>
          <a:avLst/>
          <a:gdLst/>
          <a:ahLst/>
          <a:cxnLst/>
          <a:rect l="0" t="0" r="0" b="0"/>
          <a:pathLst>
            <a:path>
              <a:moveTo>
                <a:pt x="0" y="0"/>
              </a:moveTo>
              <a:lnTo>
                <a:pt x="0" y="1816895"/>
              </a:lnTo>
              <a:lnTo>
                <a:pt x="144965" y="18168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28C6F-4429-FB4C-B28A-2B1F0E026764}">
      <dsp:nvSpPr>
        <dsp:cNvPr id="0" name=""/>
        <dsp:cNvSpPr/>
      </dsp:nvSpPr>
      <dsp:spPr>
        <a:xfrm>
          <a:off x="3851674" y="2622013"/>
          <a:ext cx="144965" cy="1130727"/>
        </a:xfrm>
        <a:custGeom>
          <a:avLst/>
          <a:gdLst/>
          <a:ahLst/>
          <a:cxnLst/>
          <a:rect l="0" t="0" r="0" b="0"/>
          <a:pathLst>
            <a:path>
              <a:moveTo>
                <a:pt x="0" y="0"/>
              </a:moveTo>
              <a:lnTo>
                <a:pt x="0" y="1130727"/>
              </a:lnTo>
              <a:lnTo>
                <a:pt x="144965" y="11307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6CB50-F286-DF4B-BF2B-B815A607646A}">
      <dsp:nvSpPr>
        <dsp:cNvPr id="0" name=""/>
        <dsp:cNvSpPr/>
      </dsp:nvSpPr>
      <dsp:spPr>
        <a:xfrm>
          <a:off x="3851674" y="2622013"/>
          <a:ext cx="144965" cy="444559"/>
        </a:xfrm>
        <a:custGeom>
          <a:avLst/>
          <a:gdLst/>
          <a:ahLst/>
          <a:cxnLst/>
          <a:rect l="0" t="0" r="0" b="0"/>
          <a:pathLst>
            <a:path>
              <a:moveTo>
                <a:pt x="0" y="0"/>
              </a:moveTo>
              <a:lnTo>
                <a:pt x="0" y="444559"/>
              </a:lnTo>
              <a:lnTo>
                <a:pt x="144965" y="4445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42406-C80B-E844-84F9-9117310A4887}">
      <dsp:nvSpPr>
        <dsp:cNvPr id="0" name=""/>
        <dsp:cNvSpPr/>
      </dsp:nvSpPr>
      <dsp:spPr>
        <a:xfrm>
          <a:off x="4238247" y="1935845"/>
          <a:ext cx="2338769" cy="202951"/>
        </a:xfrm>
        <a:custGeom>
          <a:avLst/>
          <a:gdLst/>
          <a:ahLst/>
          <a:cxnLst/>
          <a:rect l="0" t="0" r="0" b="0"/>
          <a:pathLst>
            <a:path>
              <a:moveTo>
                <a:pt x="2338769" y="0"/>
              </a:moveTo>
              <a:lnTo>
                <a:pt x="2338769" y="101475"/>
              </a:lnTo>
              <a:lnTo>
                <a:pt x="0" y="101475"/>
              </a:lnTo>
              <a:lnTo>
                <a:pt x="0"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03DD9-05B7-834E-966B-53639687EC48}">
      <dsp:nvSpPr>
        <dsp:cNvPr id="0" name=""/>
        <dsp:cNvSpPr/>
      </dsp:nvSpPr>
      <dsp:spPr>
        <a:xfrm>
          <a:off x="3068862" y="1935845"/>
          <a:ext cx="3508154" cy="202951"/>
        </a:xfrm>
        <a:custGeom>
          <a:avLst/>
          <a:gdLst/>
          <a:ahLst/>
          <a:cxnLst/>
          <a:rect l="0" t="0" r="0" b="0"/>
          <a:pathLst>
            <a:path>
              <a:moveTo>
                <a:pt x="3508154" y="0"/>
              </a:moveTo>
              <a:lnTo>
                <a:pt x="3508154" y="101475"/>
              </a:lnTo>
              <a:lnTo>
                <a:pt x="0" y="101475"/>
              </a:lnTo>
              <a:lnTo>
                <a:pt x="0" y="202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F0FE9-9CCF-9E41-9463-A61B2F20A5BB}">
      <dsp:nvSpPr>
        <dsp:cNvPr id="0" name=""/>
        <dsp:cNvSpPr/>
      </dsp:nvSpPr>
      <dsp:spPr>
        <a:xfrm>
          <a:off x="3532751" y="563509"/>
          <a:ext cx="3044266" cy="889119"/>
        </a:xfrm>
        <a:custGeom>
          <a:avLst/>
          <a:gdLst/>
          <a:ahLst/>
          <a:cxnLst/>
          <a:rect l="0" t="0" r="0" b="0"/>
          <a:pathLst>
            <a:path>
              <a:moveTo>
                <a:pt x="0" y="0"/>
              </a:moveTo>
              <a:lnTo>
                <a:pt x="0" y="787643"/>
              </a:lnTo>
              <a:lnTo>
                <a:pt x="3044266" y="787643"/>
              </a:lnTo>
              <a:lnTo>
                <a:pt x="3044266" y="8891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22C4D-9079-534E-B4BB-89CEC95FA26F}">
      <dsp:nvSpPr>
        <dsp:cNvPr id="0" name=""/>
        <dsp:cNvSpPr/>
      </dsp:nvSpPr>
      <dsp:spPr>
        <a:xfrm>
          <a:off x="1271296" y="1935845"/>
          <a:ext cx="144965" cy="1130727"/>
        </a:xfrm>
        <a:custGeom>
          <a:avLst/>
          <a:gdLst/>
          <a:ahLst/>
          <a:cxnLst/>
          <a:rect l="0" t="0" r="0" b="0"/>
          <a:pathLst>
            <a:path>
              <a:moveTo>
                <a:pt x="0" y="0"/>
              </a:moveTo>
              <a:lnTo>
                <a:pt x="0" y="1130727"/>
              </a:lnTo>
              <a:lnTo>
                <a:pt x="144965" y="11307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01D65-B4F7-E043-8182-84FDBB8A5484}">
      <dsp:nvSpPr>
        <dsp:cNvPr id="0" name=""/>
        <dsp:cNvSpPr/>
      </dsp:nvSpPr>
      <dsp:spPr>
        <a:xfrm>
          <a:off x="1271296" y="1935845"/>
          <a:ext cx="144965" cy="444559"/>
        </a:xfrm>
        <a:custGeom>
          <a:avLst/>
          <a:gdLst/>
          <a:ahLst/>
          <a:cxnLst/>
          <a:rect l="0" t="0" r="0" b="0"/>
          <a:pathLst>
            <a:path>
              <a:moveTo>
                <a:pt x="0" y="0"/>
              </a:moveTo>
              <a:lnTo>
                <a:pt x="0" y="444559"/>
              </a:lnTo>
              <a:lnTo>
                <a:pt x="144965" y="4445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B2FBE-F32E-A64F-AEA7-01ABD3E01970}">
      <dsp:nvSpPr>
        <dsp:cNvPr id="0" name=""/>
        <dsp:cNvSpPr/>
      </dsp:nvSpPr>
      <dsp:spPr>
        <a:xfrm>
          <a:off x="1657869" y="563509"/>
          <a:ext cx="1874881" cy="889119"/>
        </a:xfrm>
        <a:custGeom>
          <a:avLst/>
          <a:gdLst/>
          <a:ahLst/>
          <a:cxnLst/>
          <a:rect l="0" t="0" r="0" b="0"/>
          <a:pathLst>
            <a:path>
              <a:moveTo>
                <a:pt x="1874881" y="0"/>
              </a:moveTo>
              <a:lnTo>
                <a:pt x="1874881" y="787643"/>
              </a:lnTo>
              <a:lnTo>
                <a:pt x="0" y="787643"/>
              </a:lnTo>
              <a:lnTo>
                <a:pt x="0" y="8891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3B205-A605-B847-A053-6B51F88E19FC}">
      <dsp:nvSpPr>
        <dsp:cNvPr id="0" name=""/>
        <dsp:cNvSpPr/>
      </dsp:nvSpPr>
      <dsp:spPr>
        <a:xfrm>
          <a:off x="101911" y="1935845"/>
          <a:ext cx="144965" cy="1130727"/>
        </a:xfrm>
        <a:custGeom>
          <a:avLst/>
          <a:gdLst/>
          <a:ahLst/>
          <a:cxnLst/>
          <a:rect l="0" t="0" r="0" b="0"/>
          <a:pathLst>
            <a:path>
              <a:moveTo>
                <a:pt x="0" y="0"/>
              </a:moveTo>
              <a:lnTo>
                <a:pt x="0" y="1130727"/>
              </a:lnTo>
              <a:lnTo>
                <a:pt x="144965" y="11307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037AF-4316-D34A-BD59-CAA25069B2E6}">
      <dsp:nvSpPr>
        <dsp:cNvPr id="0" name=""/>
        <dsp:cNvSpPr/>
      </dsp:nvSpPr>
      <dsp:spPr>
        <a:xfrm>
          <a:off x="101911" y="1935845"/>
          <a:ext cx="144965" cy="444559"/>
        </a:xfrm>
        <a:custGeom>
          <a:avLst/>
          <a:gdLst/>
          <a:ahLst/>
          <a:cxnLst/>
          <a:rect l="0" t="0" r="0" b="0"/>
          <a:pathLst>
            <a:path>
              <a:moveTo>
                <a:pt x="0" y="0"/>
              </a:moveTo>
              <a:lnTo>
                <a:pt x="0" y="444559"/>
              </a:lnTo>
              <a:lnTo>
                <a:pt x="144965" y="4445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604D6-7133-9A4A-9749-6F7A0781A857}">
      <dsp:nvSpPr>
        <dsp:cNvPr id="0" name=""/>
        <dsp:cNvSpPr/>
      </dsp:nvSpPr>
      <dsp:spPr>
        <a:xfrm>
          <a:off x="488484" y="563509"/>
          <a:ext cx="3044266" cy="889119"/>
        </a:xfrm>
        <a:custGeom>
          <a:avLst/>
          <a:gdLst/>
          <a:ahLst/>
          <a:cxnLst/>
          <a:rect l="0" t="0" r="0" b="0"/>
          <a:pathLst>
            <a:path>
              <a:moveTo>
                <a:pt x="3044266" y="0"/>
              </a:moveTo>
              <a:lnTo>
                <a:pt x="3044266" y="787643"/>
              </a:lnTo>
              <a:lnTo>
                <a:pt x="0" y="787643"/>
              </a:lnTo>
              <a:lnTo>
                <a:pt x="0" y="8891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0E04C-BE31-DC4B-8ED3-D22CA2741374}">
      <dsp:nvSpPr>
        <dsp:cNvPr id="0" name=""/>
        <dsp:cNvSpPr/>
      </dsp:nvSpPr>
      <dsp:spPr>
        <a:xfrm>
          <a:off x="2534613" y="10583"/>
          <a:ext cx="1996275" cy="552925"/>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Chief Executive Team</a:t>
          </a:r>
        </a:p>
      </dsp:txBody>
      <dsp:txXfrm>
        <a:off x="2534613" y="10583"/>
        <a:ext cx="1996275" cy="552925"/>
      </dsp:txXfrm>
    </dsp:sp>
    <dsp:sp modelId="{F77359B7-00E7-8A4C-9673-82D8519E8021}">
      <dsp:nvSpPr>
        <dsp:cNvPr id="0" name=""/>
        <dsp:cNvSpPr/>
      </dsp:nvSpPr>
      <dsp:spPr>
        <a:xfrm>
          <a:off x="5267" y="1452628"/>
          <a:ext cx="966433" cy="483216"/>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HR &amp; ICT</a:t>
          </a:r>
        </a:p>
      </dsp:txBody>
      <dsp:txXfrm>
        <a:off x="5267" y="1452628"/>
        <a:ext cx="966433" cy="483216"/>
      </dsp:txXfrm>
    </dsp:sp>
    <dsp:sp modelId="{D1214BE9-7523-8B4D-9F1B-581F1B65E1A5}">
      <dsp:nvSpPr>
        <dsp:cNvPr id="0" name=""/>
        <dsp:cNvSpPr/>
      </dsp:nvSpPr>
      <dsp:spPr>
        <a:xfrm>
          <a:off x="246876"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HR</a:t>
          </a:r>
        </a:p>
      </dsp:txBody>
      <dsp:txXfrm>
        <a:off x="246876" y="2138796"/>
        <a:ext cx="966433" cy="483216"/>
      </dsp:txXfrm>
    </dsp:sp>
    <dsp:sp modelId="{878BA311-B203-5045-9FC2-40BEFAB9F7D6}">
      <dsp:nvSpPr>
        <dsp:cNvPr id="0" name=""/>
        <dsp:cNvSpPr/>
      </dsp:nvSpPr>
      <dsp:spPr>
        <a:xfrm>
          <a:off x="246876" y="2824964"/>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ICT</a:t>
          </a:r>
        </a:p>
      </dsp:txBody>
      <dsp:txXfrm>
        <a:off x="246876" y="2824964"/>
        <a:ext cx="966433" cy="483216"/>
      </dsp:txXfrm>
    </dsp:sp>
    <dsp:sp modelId="{E01B5C7A-D266-E741-8995-D012CE9F6B49}">
      <dsp:nvSpPr>
        <dsp:cNvPr id="0" name=""/>
        <dsp:cNvSpPr/>
      </dsp:nvSpPr>
      <dsp:spPr>
        <a:xfrm>
          <a:off x="1174652" y="1452628"/>
          <a:ext cx="966433" cy="483216"/>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Finance</a:t>
          </a:r>
        </a:p>
      </dsp:txBody>
      <dsp:txXfrm>
        <a:off x="1174652" y="1452628"/>
        <a:ext cx="966433" cy="483216"/>
      </dsp:txXfrm>
    </dsp:sp>
    <dsp:sp modelId="{4702BB99-E0DB-8D43-8587-598FCD0B58C3}">
      <dsp:nvSpPr>
        <dsp:cNvPr id="0" name=""/>
        <dsp:cNvSpPr/>
      </dsp:nvSpPr>
      <dsp:spPr>
        <a:xfrm>
          <a:off x="1416261"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Finance</a:t>
          </a:r>
        </a:p>
      </dsp:txBody>
      <dsp:txXfrm>
        <a:off x="1416261" y="2138796"/>
        <a:ext cx="966433" cy="483216"/>
      </dsp:txXfrm>
    </dsp:sp>
    <dsp:sp modelId="{5517029E-31F2-DA4B-932A-42C085ED4B3A}">
      <dsp:nvSpPr>
        <dsp:cNvPr id="0" name=""/>
        <dsp:cNvSpPr/>
      </dsp:nvSpPr>
      <dsp:spPr>
        <a:xfrm>
          <a:off x="1416261" y="2824964"/>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Data Protection</a:t>
          </a:r>
        </a:p>
      </dsp:txBody>
      <dsp:txXfrm>
        <a:off x="1416261" y="2824964"/>
        <a:ext cx="966433" cy="483216"/>
      </dsp:txXfrm>
    </dsp:sp>
    <dsp:sp modelId="{C58E178C-1538-404F-8217-4FED813DCB8B}">
      <dsp:nvSpPr>
        <dsp:cNvPr id="0" name=""/>
        <dsp:cNvSpPr/>
      </dsp:nvSpPr>
      <dsp:spPr>
        <a:xfrm>
          <a:off x="6093800" y="1452628"/>
          <a:ext cx="966433" cy="483216"/>
        </a:xfrm>
        <a:prstGeom prst="rect">
          <a:avLst/>
        </a:prstGeom>
        <a:solidFill>
          <a:srgbClr val="7030A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Operations Directorate</a:t>
          </a:r>
        </a:p>
      </dsp:txBody>
      <dsp:txXfrm>
        <a:off x="6093800" y="1452628"/>
        <a:ext cx="966433" cy="483216"/>
      </dsp:txXfrm>
    </dsp:sp>
    <dsp:sp modelId="{287051E2-86D7-8143-A001-BDC20A5BCA5D}">
      <dsp:nvSpPr>
        <dsp:cNvPr id="0" name=""/>
        <dsp:cNvSpPr/>
      </dsp:nvSpPr>
      <dsp:spPr>
        <a:xfrm>
          <a:off x="2585646"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Property Services</a:t>
          </a:r>
        </a:p>
      </dsp:txBody>
      <dsp:txXfrm>
        <a:off x="2585646" y="2138796"/>
        <a:ext cx="966433" cy="483216"/>
      </dsp:txXfrm>
    </dsp:sp>
    <dsp:sp modelId="{771130C0-3839-414D-8440-88419942DFA7}">
      <dsp:nvSpPr>
        <dsp:cNvPr id="0" name=""/>
        <dsp:cNvSpPr/>
      </dsp:nvSpPr>
      <dsp:spPr>
        <a:xfrm>
          <a:off x="3755030"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Supported Housing</a:t>
          </a:r>
        </a:p>
      </dsp:txBody>
      <dsp:txXfrm>
        <a:off x="3755030" y="2138796"/>
        <a:ext cx="966433" cy="483216"/>
      </dsp:txXfrm>
    </dsp:sp>
    <dsp:sp modelId="{EF3CA197-1CAC-E549-B944-9FFE63B930C4}">
      <dsp:nvSpPr>
        <dsp:cNvPr id="0" name=""/>
        <dsp:cNvSpPr/>
      </dsp:nvSpPr>
      <dsp:spPr>
        <a:xfrm>
          <a:off x="3996639" y="2824964"/>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Young People Services</a:t>
          </a:r>
        </a:p>
      </dsp:txBody>
      <dsp:txXfrm>
        <a:off x="3996639" y="2824964"/>
        <a:ext cx="966433" cy="483216"/>
      </dsp:txXfrm>
    </dsp:sp>
    <dsp:sp modelId="{EEE88C7B-563C-464A-B023-D104D59FEAF0}">
      <dsp:nvSpPr>
        <dsp:cNvPr id="0" name=""/>
        <dsp:cNvSpPr/>
      </dsp:nvSpPr>
      <dsp:spPr>
        <a:xfrm>
          <a:off x="3996639" y="3511132"/>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Russell Street</a:t>
          </a:r>
        </a:p>
      </dsp:txBody>
      <dsp:txXfrm>
        <a:off x="3996639" y="3511132"/>
        <a:ext cx="966433" cy="483216"/>
      </dsp:txXfrm>
    </dsp:sp>
    <dsp:sp modelId="{F927D8D4-034E-2F4F-A8EE-794C46E94E95}">
      <dsp:nvSpPr>
        <dsp:cNvPr id="0" name=""/>
        <dsp:cNvSpPr/>
      </dsp:nvSpPr>
      <dsp:spPr>
        <a:xfrm>
          <a:off x="3996639" y="4197300"/>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Corona House</a:t>
          </a:r>
        </a:p>
      </dsp:txBody>
      <dsp:txXfrm>
        <a:off x="3996639" y="4197300"/>
        <a:ext cx="966433" cy="483216"/>
      </dsp:txXfrm>
    </dsp:sp>
    <dsp:sp modelId="{77A7C597-FB3D-C642-8117-51EC3BA88CC1}">
      <dsp:nvSpPr>
        <dsp:cNvPr id="0" name=""/>
        <dsp:cNvSpPr/>
      </dsp:nvSpPr>
      <dsp:spPr>
        <a:xfrm>
          <a:off x="3996639" y="4883468"/>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Sunflower Nurseries</a:t>
          </a:r>
        </a:p>
      </dsp:txBody>
      <dsp:txXfrm>
        <a:off x="3996639" y="4883468"/>
        <a:ext cx="966433" cy="483216"/>
      </dsp:txXfrm>
    </dsp:sp>
    <dsp:sp modelId="{02FB93CB-AC6C-CB4F-8891-8DD763C32C81}">
      <dsp:nvSpPr>
        <dsp:cNvPr id="0" name=""/>
        <dsp:cNvSpPr/>
      </dsp:nvSpPr>
      <dsp:spPr>
        <a:xfrm>
          <a:off x="4924415"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Housing Services</a:t>
          </a:r>
        </a:p>
      </dsp:txBody>
      <dsp:txXfrm>
        <a:off x="4924415" y="2138796"/>
        <a:ext cx="966433" cy="483216"/>
      </dsp:txXfrm>
    </dsp:sp>
    <dsp:sp modelId="{7941FEC6-93CE-5048-A671-5A1FBD8F2847}">
      <dsp:nvSpPr>
        <dsp:cNvPr id="0" name=""/>
        <dsp:cNvSpPr/>
      </dsp:nvSpPr>
      <dsp:spPr>
        <a:xfrm>
          <a:off x="6093800"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Business Intelligence</a:t>
          </a:r>
        </a:p>
      </dsp:txBody>
      <dsp:txXfrm>
        <a:off x="6093800" y="2138796"/>
        <a:ext cx="966433" cy="483216"/>
      </dsp:txXfrm>
    </dsp:sp>
    <dsp:sp modelId="{3C1B8F94-2804-6C42-814E-C8198AAA635F}">
      <dsp:nvSpPr>
        <dsp:cNvPr id="0" name=""/>
        <dsp:cNvSpPr/>
      </dsp:nvSpPr>
      <dsp:spPr>
        <a:xfrm>
          <a:off x="7263185"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Older People Services</a:t>
          </a:r>
        </a:p>
      </dsp:txBody>
      <dsp:txXfrm>
        <a:off x="7263185" y="2138796"/>
        <a:ext cx="966433" cy="483216"/>
      </dsp:txXfrm>
    </dsp:sp>
    <dsp:sp modelId="{676089CE-1C97-3949-A96B-CA1117006C98}">
      <dsp:nvSpPr>
        <dsp:cNvPr id="0" name=""/>
        <dsp:cNvSpPr/>
      </dsp:nvSpPr>
      <dsp:spPr>
        <a:xfrm>
          <a:off x="7504794" y="2824964"/>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Care Homes</a:t>
          </a:r>
        </a:p>
      </dsp:txBody>
      <dsp:txXfrm>
        <a:off x="7504794" y="2824964"/>
        <a:ext cx="966433" cy="483216"/>
      </dsp:txXfrm>
    </dsp:sp>
    <dsp:sp modelId="{2EC63CF8-85FE-B348-A354-DB179461B7B8}">
      <dsp:nvSpPr>
        <dsp:cNvPr id="0" name=""/>
        <dsp:cNvSpPr/>
      </dsp:nvSpPr>
      <dsp:spPr>
        <a:xfrm>
          <a:off x="7504794" y="3511132"/>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Extra Care</a:t>
          </a:r>
        </a:p>
      </dsp:txBody>
      <dsp:txXfrm>
        <a:off x="7504794" y="3511132"/>
        <a:ext cx="966433" cy="483216"/>
      </dsp:txXfrm>
    </dsp:sp>
    <dsp:sp modelId="{5B2CEDA0-1BCB-C142-B314-8A8DF3941392}">
      <dsp:nvSpPr>
        <dsp:cNvPr id="0" name=""/>
        <dsp:cNvSpPr/>
      </dsp:nvSpPr>
      <dsp:spPr>
        <a:xfrm>
          <a:off x="7504794" y="4197300"/>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Sheltered Housing</a:t>
          </a:r>
        </a:p>
      </dsp:txBody>
      <dsp:txXfrm>
        <a:off x="7504794" y="4197300"/>
        <a:ext cx="966433" cy="483216"/>
      </dsp:txXfrm>
    </dsp:sp>
    <dsp:sp modelId="{7E3C6331-B167-4242-82EF-2516A42AAE75}">
      <dsp:nvSpPr>
        <dsp:cNvPr id="0" name=""/>
        <dsp:cNvSpPr/>
      </dsp:nvSpPr>
      <dsp:spPr>
        <a:xfrm>
          <a:off x="8432570"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Community Investment</a:t>
          </a:r>
        </a:p>
      </dsp:txBody>
      <dsp:txXfrm>
        <a:off x="8432570" y="2138796"/>
        <a:ext cx="966433" cy="483216"/>
      </dsp:txXfrm>
    </dsp:sp>
    <dsp:sp modelId="{58F7EFD6-F726-B741-9449-258EC526EA1C}">
      <dsp:nvSpPr>
        <dsp:cNvPr id="0" name=""/>
        <dsp:cNvSpPr/>
      </dsp:nvSpPr>
      <dsp:spPr>
        <a:xfrm>
          <a:off x="8674178" y="2824964"/>
          <a:ext cx="966433" cy="483216"/>
        </a:xfrm>
        <a:prstGeom prst="rect">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Money Matters</a:t>
          </a:r>
        </a:p>
      </dsp:txBody>
      <dsp:txXfrm>
        <a:off x="8674178" y="2824964"/>
        <a:ext cx="966433" cy="483216"/>
      </dsp:txXfrm>
    </dsp:sp>
    <dsp:sp modelId="{C2850F07-D8CE-E047-8615-A00DE0A34161}">
      <dsp:nvSpPr>
        <dsp:cNvPr id="0" name=""/>
        <dsp:cNvSpPr/>
      </dsp:nvSpPr>
      <dsp:spPr>
        <a:xfrm>
          <a:off x="9601955" y="2138796"/>
          <a:ext cx="966433" cy="483216"/>
        </a:xfrm>
        <a:prstGeom prst="rect">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Customer Services</a:t>
          </a:r>
        </a:p>
      </dsp:txBody>
      <dsp:txXfrm>
        <a:off x="9601955" y="2138796"/>
        <a:ext cx="966433" cy="483216"/>
      </dsp:txXfrm>
    </dsp:sp>
    <dsp:sp modelId="{81F6193C-44C0-ED47-87DC-4BE9408FF061}">
      <dsp:nvSpPr>
        <dsp:cNvPr id="0" name=""/>
        <dsp:cNvSpPr/>
      </dsp:nvSpPr>
      <dsp:spPr>
        <a:xfrm>
          <a:off x="2464841" y="766460"/>
          <a:ext cx="966433" cy="483216"/>
        </a:xfrm>
        <a:prstGeom prst="rect">
          <a:avLst/>
        </a:prstGeom>
        <a:solidFill>
          <a:srgbClr val="0C234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C&amp;CD Development</a:t>
          </a:r>
        </a:p>
      </dsp:txBody>
      <dsp:txXfrm>
        <a:off x="2464841" y="766460"/>
        <a:ext cx="966433" cy="4832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130F8-B31E-463A-ABA3-CDDE844A377C}" type="datetimeFigureOut">
              <a:rPr lang="en-GB" smtClean="0"/>
              <a:t>07/04/2020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0B284-FB20-456F-B185-C1FA561033C7}" type="slidenum">
              <a:rPr lang="en-GB" smtClean="0"/>
              <a:t>‹#›</a:t>
            </a:fld>
            <a:endParaRPr lang="en-GB" dirty="0"/>
          </a:p>
        </p:txBody>
      </p:sp>
    </p:spTree>
    <p:extLst>
      <p:ext uri="{BB962C8B-B14F-4D97-AF65-F5344CB8AC3E}">
        <p14:creationId xmlns:p14="http://schemas.microsoft.com/office/powerpoint/2010/main" val="102664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C2BACE-167D-8F49-861A-CDB6BD7231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29347" y="3064795"/>
            <a:ext cx="9720072" cy="617220"/>
          </a:xfrm>
        </p:spPr>
        <p:txBody>
          <a:bodyPr>
            <a:noAutofit/>
          </a:bodyPr>
          <a:lstStyle>
            <a:lvl1pPr>
              <a:lnSpc>
                <a:spcPct val="100000"/>
              </a:lnSpc>
              <a:defRPr sz="3200">
                <a:solidFill>
                  <a:schemeClr val="bg1"/>
                </a:solidFill>
              </a:defRPr>
            </a:lvl1pPr>
          </a:lstStyle>
          <a:p>
            <a:endParaRPr lang="en-US" dirty="0"/>
          </a:p>
        </p:txBody>
      </p:sp>
      <p:sp>
        <p:nvSpPr>
          <p:cNvPr id="7" name="Text Placeholder 6">
            <a:extLst>
              <a:ext uri="{FF2B5EF4-FFF2-40B4-BE49-F238E27FC236}">
                <a16:creationId xmlns:a16="http://schemas.microsoft.com/office/drawing/2014/main" id="{776DB2E3-98E7-2041-BABD-B25754EE3F89}"/>
              </a:ext>
            </a:extLst>
          </p:cNvPr>
          <p:cNvSpPr>
            <a:spLocks noGrp="1"/>
          </p:cNvSpPr>
          <p:nvPr>
            <p:ph type="body" sz="quarter" idx="10"/>
          </p:nvPr>
        </p:nvSpPr>
        <p:spPr>
          <a:xfrm>
            <a:off x="1259840" y="3571477"/>
            <a:ext cx="9753600" cy="709978"/>
          </a:xfrm>
        </p:spPr>
        <p:txBody>
          <a:bodyPr>
            <a:normAutofit/>
          </a:bodyPr>
          <a:lstStyle>
            <a:lvl1pPr>
              <a:lnSpc>
                <a:spcPct val="100000"/>
              </a:lnSpc>
              <a:spcBef>
                <a:spcPts val="600"/>
              </a:spcBef>
              <a:spcAft>
                <a:spcPts val="600"/>
              </a:spcAft>
              <a:defRPr sz="3200">
                <a:solidFill>
                  <a:schemeClr val="bg1"/>
                </a:solidFill>
              </a:defRPr>
            </a:lvl1pPr>
          </a:lstStyle>
          <a:p>
            <a:pPr lvl="0"/>
            <a:endParaRPr lang="en-US" dirty="0"/>
          </a:p>
        </p:txBody>
      </p:sp>
      <p:sp>
        <p:nvSpPr>
          <p:cNvPr id="9" name="Text Placeholder 8">
            <a:extLst>
              <a:ext uri="{FF2B5EF4-FFF2-40B4-BE49-F238E27FC236}">
                <a16:creationId xmlns:a16="http://schemas.microsoft.com/office/drawing/2014/main" id="{098A255E-B86A-AA48-9069-E6C94FB31D82}"/>
              </a:ext>
            </a:extLst>
          </p:cNvPr>
          <p:cNvSpPr>
            <a:spLocks noGrp="1"/>
          </p:cNvSpPr>
          <p:nvPr>
            <p:ph type="body" sz="quarter" idx="11" hasCustomPrompt="1"/>
          </p:nvPr>
        </p:nvSpPr>
        <p:spPr>
          <a:xfrm>
            <a:off x="1328738" y="4356370"/>
            <a:ext cx="9684702" cy="378190"/>
          </a:xfrm>
        </p:spPr>
        <p:txBody>
          <a:bodyPr>
            <a:normAutofit/>
          </a:bodyPr>
          <a:lstStyle>
            <a:lvl1pPr>
              <a:defRPr sz="1100" spc="250" baseline="0">
                <a:solidFill>
                  <a:srgbClr val="16F3CF"/>
                </a:solidFill>
              </a:defRPr>
            </a:lvl1pPr>
          </a:lstStyle>
          <a:p>
            <a:pPr lvl="0"/>
            <a:r>
              <a:rPr lang="en-US" dirty="0"/>
              <a:t>CLICK TO EDIT MASTER TEXT</a:t>
            </a:r>
          </a:p>
        </p:txBody>
      </p:sp>
      <p:pic>
        <p:nvPicPr>
          <p:cNvPr id="8" name="Picture 7">
            <a:extLst>
              <a:ext uri="{FF2B5EF4-FFF2-40B4-BE49-F238E27FC236}">
                <a16:creationId xmlns:a16="http://schemas.microsoft.com/office/drawing/2014/main" id="{43E273E7-C3AA-434F-86D1-D5DE09DADE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1138" y="1981199"/>
            <a:ext cx="1486439" cy="780767"/>
          </a:xfrm>
          <a:prstGeom prst="rect">
            <a:avLst/>
          </a:prstGeom>
        </p:spPr>
      </p:pic>
    </p:spTree>
    <p:extLst>
      <p:ext uri="{BB962C8B-B14F-4D97-AF65-F5344CB8AC3E}">
        <p14:creationId xmlns:p14="http://schemas.microsoft.com/office/powerpoint/2010/main" val="168508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01D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903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a:xfrm>
            <a:off x="496227" y="711474"/>
            <a:ext cx="6170387" cy="391615"/>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2611785"/>
            <a:ext cx="3541183" cy="2570219"/>
          </a:xfrm>
        </p:spPr>
        <p:txBody>
          <a:bodyPr>
            <a:normAutofit/>
          </a:bodyPr>
          <a:lstStyle>
            <a:lvl1pPr marL="171450" indent="-171450">
              <a:lnSpc>
                <a:spcPts val="1740"/>
              </a:lnSpc>
              <a:spcBef>
                <a:spcPts val="300"/>
              </a:spcBef>
              <a:spcAft>
                <a:spcPts val="300"/>
              </a:spcAft>
              <a:buFont typeface="Arial" panose="020B0604020202020204" pitchFamily="34" charset="0"/>
              <a:buChar char="•"/>
              <a:defRPr sz="1200"/>
            </a:lvl1pPr>
            <a:lvl2pPr>
              <a:lnSpc>
                <a:spcPts val="1740"/>
              </a:lnSpc>
              <a:spcBef>
                <a:spcPts val="300"/>
              </a:spcBef>
              <a:spcAft>
                <a:spcPts val="300"/>
              </a:spcAft>
              <a:defRPr sz="1200"/>
            </a:lvl2pPr>
            <a:lvl3pPr>
              <a:lnSpc>
                <a:spcPts val="1740"/>
              </a:lnSpc>
              <a:spcBef>
                <a:spcPts val="300"/>
              </a:spcBef>
              <a:spcAft>
                <a:spcPts val="300"/>
              </a:spcAft>
              <a:defRPr sz="1200"/>
            </a:lvl3pPr>
            <a:lvl4pPr>
              <a:lnSpc>
                <a:spcPts val="1740"/>
              </a:lnSpc>
              <a:spcBef>
                <a:spcPts val="300"/>
              </a:spcBef>
              <a:spcAft>
                <a:spcPts val="300"/>
              </a:spcAft>
              <a:defRPr sz="1200"/>
            </a:lvl4pPr>
            <a:lvl5pPr>
              <a:lnSpc>
                <a:spcPts val="1740"/>
              </a:lnSpc>
              <a:spcBef>
                <a:spcPts val="300"/>
              </a:spcBef>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0814F42B-32F8-B346-83A4-241A7FEEF2F3}"/>
              </a:ext>
            </a:extLst>
          </p:cNvPr>
          <p:cNvSpPr/>
          <p:nvPr userDrawn="1"/>
        </p:nvSpPr>
        <p:spPr>
          <a:xfrm>
            <a:off x="8282400" y="0"/>
            <a:ext cx="3909600" cy="6858000"/>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CED475C-A8A3-7F48-9A05-85027B913EB7}"/>
              </a:ext>
            </a:extLst>
          </p:cNvPr>
          <p:cNvSpPr>
            <a:spLocks noGrp="1"/>
          </p:cNvSpPr>
          <p:nvPr>
            <p:ph type="body" sz="quarter" idx="14"/>
          </p:nvPr>
        </p:nvSpPr>
        <p:spPr>
          <a:xfrm>
            <a:off x="4348716" y="2611785"/>
            <a:ext cx="3540642" cy="2570399"/>
          </a:xfrm>
        </p:spPr>
        <p:txBody>
          <a:bodyPr>
            <a:normAutofit/>
          </a:bodyPr>
          <a:lstStyle>
            <a:lvl1pPr marL="172800" indent="-172800">
              <a:lnSpc>
                <a:spcPts val="1740"/>
              </a:lnSpc>
              <a:spcBef>
                <a:spcPts val="300"/>
              </a:spcBef>
              <a:spcAft>
                <a:spcPts val="300"/>
              </a:spcAft>
              <a:buFont typeface="Arial" panose="020B0604020202020204" pitchFamily="34" charset="0"/>
              <a:buChar char="•"/>
              <a:defRPr sz="1200"/>
            </a:lvl1pPr>
            <a:lvl2pPr>
              <a:lnSpc>
                <a:spcPts val="1740"/>
              </a:lnSpc>
              <a:spcBef>
                <a:spcPts val="300"/>
              </a:spcBef>
              <a:spcAft>
                <a:spcPts val="300"/>
              </a:spcAft>
              <a:defRPr sz="1200"/>
            </a:lvl2pPr>
            <a:lvl3pPr>
              <a:lnSpc>
                <a:spcPts val="1740"/>
              </a:lnSpc>
              <a:spcBef>
                <a:spcPts val="300"/>
              </a:spcBef>
              <a:spcAft>
                <a:spcPts val="300"/>
              </a:spcAft>
              <a:defRPr sz="1200"/>
            </a:lvl3pPr>
            <a:lvl4pPr>
              <a:lnSpc>
                <a:spcPts val="1740"/>
              </a:lnSpc>
              <a:spcBef>
                <a:spcPts val="300"/>
              </a:spcBef>
              <a:spcAft>
                <a:spcPts val="300"/>
              </a:spcAft>
              <a:defRPr sz="1200"/>
            </a:lvl4pPr>
            <a:lvl5pPr>
              <a:lnSpc>
                <a:spcPts val="1740"/>
              </a:lnSpc>
              <a:spcBef>
                <a:spcPts val="300"/>
              </a:spcBef>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04D1DC9C-6A0C-1D4C-B927-F6F7B8F5C3D4}"/>
              </a:ext>
            </a:extLst>
          </p:cNvPr>
          <p:cNvSpPr txBox="1">
            <a:spLocks/>
          </p:cNvSpPr>
          <p:nvPr userDrawn="1"/>
        </p:nvSpPr>
        <p:spPr>
          <a:xfrm>
            <a:off x="517493" y="2330288"/>
            <a:ext cx="3541183" cy="217377"/>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t>ACHIEVEMENTS LAST WEEK</a:t>
            </a:r>
          </a:p>
        </p:txBody>
      </p:sp>
      <p:sp>
        <p:nvSpPr>
          <p:cNvPr id="19" name="Text Placeholder 9">
            <a:extLst>
              <a:ext uri="{FF2B5EF4-FFF2-40B4-BE49-F238E27FC236}">
                <a16:creationId xmlns:a16="http://schemas.microsoft.com/office/drawing/2014/main" id="{C1F7369F-3B1E-484F-86E0-9AF52FD73F13}"/>
              </a:ext>
            </a:extLst>
          </p:cNvPr>
          <p:cNvSpPr txBox="1">
            <a:spLocks/>
          </p:cNvSpPr>
          <p:nvPr userDrawn="1"/>
        </p:nvSpPr>
        <p:spPr>
          <a:xfrm>
            <a:off x="4377111" y="2330288"/>
            <a:ext cx="3541183" cy="217377"/>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t>ACTIVITIES NEXT WEEK</a:t>
            </a:r>
          </a:p>
        </p:txBody>
      </p:sp>
      <p:sp>
        <p:nvSpPr>
          <p:cNvPr id="8" name="Text Placeholder 7">
            <a:extLst>
              <a:ext uri="{FF2B5EF4-FFF2-40B4-BE49-F238E27FC236}">
                <a16:creationId xmlns:a16="http://schemas.microsoft.com/office/drawing/2014/main" id="{00DC2ECB-F8A3-CF48-B3CF-EDABDB3ED9F3}"/>
              </a:ext>
            </a:extLst>
          </p:cNvPr>
          <p:cNvSpPr>
            <a:spLocks noGrp="1"/>
          </p:cNvSpPr>
          <p:nvPr>
            <p:ph type="body" sz="quarter" idx="16"/>
          </p:nvPr>
        </p:nvSpPr>
        <p:spPr>
          <a:xfrm>
            <a:off x="557213" y="1246657"/>
            <a:ext cx="7332662" cy="776287"/>
          </a:xfrm>
        </p:spPr>
        <p:txBody>
          <a:bodyPr>
            <a:noAutofit/>
          </a:bodyPr>
          <a:lstStyle>
            <a:lvl1pPr marL="0" indent="0">
              <a:lnSpc>
                <a:spcPts val="1740"/>
              </a:lnSpc>
              <a:spcBef>
                <a:spcPts val="0"/>
              </a:spcBef>
              <a:spcAft>
                <a:spcPts val="0"/>
              </a:spcAft>
              <a:buNone/>
              <a:defRPr sz="1200"/>
            </a:lvl1pPr>
            <a:lvl2pPr>
              <a:defRPr sz="1200"/>
            </a:lvl2pPr>
            <a:lvl3pPr>
              <a:defRPr sz="1200"/>
            </a:lvl3pPr>
            <a:lvl4pPr>
              <a:defRPr sz="1200"/>
            </a:lvl4pPr>
            <a:lvl5pPr>
              <a:defRPr sz="1200"/>
            </a:lvl5pPr>
          </a:lstStyle>
          <a:p>
            <a:pPr lvl="0"/>
            <a:endParaRPr lang="en-US" dirty="0"/>
          </a:p>
        </p:txBody>
      </p:sp>
      <p:sp>
        <p:nvSpPr>
          <p:cNvPr id="23" name="Text Placeholder 9">
            <a:extLst>
              <a:ext uri="{FF2B5EF4-FFF2-40B4-BE49-F238E27FC236}">
                <a16:creationId xmlns:a16="http://schemas.microsoft.com/office/drawing/2014/main" id="{6D337C11-C23A-6F42-833D-76E8A0E7953F}"/>
              </a:ext>
            </a:extLst>
          </p:cNvPr>
          <p:cNvSpPr txBox="1">
            <a:spLocks/>
          </p:cNvSpPr>
          <p:nvPr userDrawn="1"/>
        </p:nvSpPr>
        <p:spPr>
          <a:xfrm>
            <a:off x="8598238" y="2690679"/>
            <a:ext cx="3193270" cy="283855"/>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solidFill>
                  <a:schemeClr val="bg1"/>
                </a:solidFill>
              </a:rPr>
              <a:t>PROJECT STATUS</a:t>
            </a:r>
          </a:p>
        </p:txBody>
      </p:sp>
      <p:sp>
        <p:nvSpPr>
          <p:cNvPr id="24" name="Text Placeholder 9">
            <a:extLst>
              <a:ext uri="{FF2B5EF4-FFF2-40B4-BE49-F238E27FC236}">
                <a16:creationId xmlns:a16="http://schemas.microsoft.com/office/drawing/2014/main" id="{81CD5F52-1E63-5041-AD5E-940753CB5BC6}"/>
              </a:ext>
            </a:extLst>
          </p:cNvPr>
          <p:cNvSpPr txBox="1">
            <a:spLocks/>
          </p:cNvSpPr>
          <p:nvPr userDrawn="1"/>
        </p:nvSpPr>
        <p:spPr>
          <a:xfrm>
            <a:off x="8598238" y="2995318"/>
            <a:ext cx="1100974" cy="204473"/>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800" spc="200" dirty="0">
                <a:solidFill>
                  <a:schemeClr val="bg1">
                    <a:lumMod val="50000"/>
                  </a:schemeClr>
                </a:solidFill>
              </a:rPr>
              <a:t>LAST WEEK</a:t>
            </a:r>
          </a:p>
        </p:txBody>
      </p:sp>
      <p:sp>
        <p:nvSpPr>
          <p:cNvPr id="25" name="Text Placeholder 9">
            <a:extLst>
              <a:ext uri="{FF2B5EF4-FFF2-40B4-BE49-F238E27FC236}">
                <a16:creationId xmlns:a16="http://schemas.microsoft.com/office/drawing/2014/main" id="{E45A9292-7213-4D4E-8221-32A553E6A7AD}"/>
              </a:ext>
            </a:extLst>
          </p:cNvPr>
          <p:cNvSpPr txBox="1">
            <a:spLocks/>
          </p:cNvSpPr>
          <p:nvPr userDrawn="1"/>
        </p:nvSpPr>
        <p:spPr>
          <a:xfrm>
            <a:off x="9650862" y="2995318"/>
            <a:ext cx="1100974" cy="204473"/>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800" spc="200" dirty="0">
                <a:solidFill>
                  <a:schemeClr val="bg1">
                    <a:lumMod val="50000"/>
                  </a:schemeClr>
                </a:solidFill>
              </a:rPr>
              <a:t>THIS WEEK</a:t>
            </a:r>
          </a:p>
        </p:txBody>
      </p:sp>
      <p:sp>
        <p:nvSpPr>
          <p:cNvPr id="26" name="Text Placeholder 9">
            <a:extLst>
              <a:ext uri="{FF2B5EF4-FFF2-40B4-BE49-F238E27FC236}">
                <a16:creationId xmlns:a16="http://schemas.microsoft.com/office/drawing/2014/main" id="{6E32467D-A180-1D41-AD4A-26C1A50AA6E1}"/>
              </a:ext>
            </a:extLst>
          </p:cNvPr>
          <p:cNvSpPr txBox="1">
            <a:spLocks/>
          </p:cNvSpPr>
          <p:nvPr userDrawn="1"/>
        </p:nvSpPr>
        <p:spPr>
          <a:xfrm>
            <a:off x="10703485" y="2995318"/>
            <a:ext cx="1100974" cy="204473"/>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800" spc="200" dirty="0">
                <a:solidFill>
                  <a:schemeClr val="bg1">
                    <a:lumMod val="50000"/>
                  </a:schemeClr>
                </a:solidFill>
              </a:rPr>
              <a:t>CHANGE</a:t>
            </a:r>
          </a:p>
        </p:txBody>
      </p:sp>
      <p:sp>
        <p:nvSpPr>
          <p:cNvPr id="27" name="Text Placeholder 9">
            <a:extLst>
              <a:ext uri="{FF2B5EF4-FFF2-40B4-BE49-F238E27FC236}">
                <a16:creationId xmlns:a16="http://schemas.microsoft.com/office/drawing/2014/main" id="{324D87D1-DCA3-2B4D-A302-FFABF5501C1E}"/>
              </a:ext>
            </a:extLst>
          </p:cNvPr>
          <p:cNvSpPr txBox="1">
            <a:spLocks/>
          </p:cNvSpPr>
          <p:nvPr userDrawn="1"/>
        </p:nvSpPr>
        <p:spPr>
          <a:xfrm>
            <a:off x="8598238" y="5532671"/>
            <a:ext cx="3193270" cy="283855"/>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solidFill>
                  <a:schemeClr val="bg1"/>
                </a:solidFill>
              </a:rPr>
              <a:t>NEXT MILESTONE</a:t>
            </a:r>
          </a:p>
        </p:txBody>
      </p:sp>
      <p:sp>
        <p:nvSpPr>
          <p:cNvPr id="28" name="Text Placeholder 9">
            <a:extLst>
              <a:ext uri="{FF2B5EF4-FFF2-40B4-BE49-F238E27FC236}">
                <a16:creationId xmlns:a16="http://schemas.microsoft.com/office/drawing/2014/main" id="{7703B93C-6463-7745-A70D-60A381584766}"/>
              </a:ext>
            </a:extLst>
          </p:cNvPr>
          <p:cNvSpPr txBox="1">
            <a:spLocks/>
          </p:cNvSpPr>
          <p:nvPr userDrawn="1"/>
        </p:nvSpPr>
        <p:spPr>
          <a:xfrm>
            <a:off x="8598238" y="1280906"/>
            <a:ext cx="3193270" cy="283855"/>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solidFill>
                  <a:schemeClr val="bg1"/>
                </a:solidFill>
              </a:rPr>
              <a:t>PROJECT SPONSOR</a:t>
            </a:r>
          </a:p>
        </p:txBody>
      </p:sp>
      <p:sp>
        <p:nvSpPr>
          <p:cNvPr id="29" name="Text Placeholder 9">
            <a:extLst>
              <a:ext uri="{FF2B5EF4-FFF2-40B4-BE49-F238E27FC236}">
                <a16:creationId xmlns:a16="http://schemas.microsoft.com/office/drawing/2014/main" id="{7216F5CC-B261-BB4E-8192-F707DF995586}"/>
              </a:ext>
            </a:extLst>
          </p:cNvPr>
          <p:cNvSpPr txBox="1">
            <a:spLocks/>
          </p:cNvSpPr>
          <p:nvPr userDrawn="1"/>
        </p:nvSpPr>
        <p:spPr>
          <a:xfrm>
            <a:off x="8598238" y="1940127"/>
            <a:ext cx="3193270" cy="283855"/>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solidFill>
                  <a:schemeClr val="bg1"/>
                </a:solidFill>
              </a:rPr>
              <a:t>PRIMARY CONTACT</a:t>
            </a:r>
          </a:p>
        </p:txBody>
      </p:sp>
      <p:sp>
        <p:nvSpPr>
          <p:cNvPr id="30" name="Text Placeholder 9">
            <a:extLst>
              <a:ext uri="{FF2B5EF4-FFF2-40B4-BE49-F238E27FC236}">
                <a16:creationId xmlns:a16="http://schemas.microsoft.com/office/drawing/2014/main" id="{8822905C-FA35-844D-9C10-064BC4EA3DBA}"/>
              </a:ext>
            </a:extLst>
          </p:cNvPr>
          <p:cNvSpPr txBox="1">
            <a:spLocks/>
          </p:cNvSpPr>
          <p:nvPr userDrawn="1"/>
        </p:nvSpPr>
        <p:spPr>
          <a:xfrm>
            <a:off x="8598238" y="3955656"/>
            <a:ext cx="3193270" cy="283855"/>
          </a:xfrm>
          <a:prstGeom prst="rect">
            <a:avLst/>
          </a:prstGeom>
        </p:spPr>
        <p:txBody>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b="1" i="0" kern="700" spc="50" baseline="0">
                <a:solidFill>
                  <a:srgbClr val="001D4A"/>
                </a:solidFill>
                <a:latin typeface="Segoe UI Semibold" panose="020B0502040204020203" pitchFamily="34" charset="0"/>
                <a:ea typeface="Segoe UI" panose="020B0502040204020203" pitchFamily="34" charset="0"/>
                <a:cs typeface="Segoe UI Semibold"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50" baseline="0">
                <a:solidFill>
                  <a:srgbClr val="001D4A"/>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pPr>
            <a:r>
              <a:rPr lang="en-US" sz="1000" spc="200" dirty="0">
                <a:solidFill>
                  <a:schemeClr val="bg1"/>
                </a:solidFill>
              </a:rPr>
              <a:t>DELIVERY DATES</a:t>
            </a:r>
          </a:p>
        </p:txBody>
      </p:sp>
      <p:sp>
        <p:nvSpPr>
          <p:cNvPr id="31" name="Rectangle 30">
            <a:extLst>
              <a:ext uri="{FF2B5EF4-FFF2-40B4-BE49-F238E27FC236}">
                <a16:creationId xmlns:a16="http://schemas.microsoft.com/office/drawing/2014/main" id="{A57D1984-6E0C-B44C-B669-780C948852C4}"/>
              </a:ext>
            </a:extLst>
          </p:cNvPr>
          <p:cNvSpPr/>
          <p:nvPr userDrawn="1"/>
        </p:nvSpPr>
        <p:spPr>
          <a:xfrm>
            <a:off x="8693888" y="5907041"/>
            <a:ext cx="3097620" cy="468000"/>
          </a:xfrm>
          <a:prstGeom prst="rect">
            <a:avLst/>
          </a:prstGeom>
          <a:solidFill>
            <a:srgbClr val="00276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900" spc="200" dirty="0">
              <a:solidFill>
                <a:schemeClr val="tx1"/>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8F6768BD-9344-D447-9E13-3AD4DFA81808}"/>
              </a:ext>
            </a:extLst>
          </p:cNvPr>
          <p:cNvSpPr/>
          <p:nvPr userDrawn="1"/>
        </p:nvSpPr>
        <p:spPr>
          <a:xfrm>
            <a:off x="8693888" y="4330026"/>
            <a:ext cx="3097620" cy="468000"/>
          </a:xfrm>
          <a:prstGeom prst="rect">
            <a:avLst/>
          </a:prstGeom>
          <a:solidFill>
            <a:srgbClr val="00276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900" spc="2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7F0C24B3-80A6-AB45-8763-F661EF4C020F}"/>
              </a:ext>
            </a:extLst>
          </p:cNvPr>
          <p:cNvSpPr/>
          <p:nvPr userDrawn="1"/>
        </p:nvSpPr>
        <p:spPr>
          <a:xfrm>
            <a:off x="8693888" y="4840389"/>
            <a:ext cx="3097620" cy="468000"/>
          </a:xfrm>
          <a:prstGeom prst="rect">
            <a:avLst/>
          </a:prstGeom>
          <a:solidFill>
            <a:srgbClr val="00276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900" spc="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610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4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24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0A1FF-F59A-6C47-A5F2-128CD901CB9F}"/>
              </a:ext>
            </a:extLst>
          </p:cNvPr>
          <p:cNvSpPr/>
          <p:nvPr userDrawn="1"/>
        </p:nvSpPr>
        <p:spPr>
          <a:xfrm>
            <a:off x="0" y="0"/>
            <a:ext cx="3060000" cy="6858000"/>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65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C2BACE-167D-8F49-861A-CDB6BD7231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29347" y="3064795"/>
            <a:ext cx="9720072" cy="617220"/>
          </a:xfrm>
        </p:spPr>
        <p:txBody>
          <a:bodyPr>
            <a:noAutofit/>
          </a:bodyPr>
          <a:lstStyle>
            <a:lvl1pPr>
              <a:lnSpc>
                <a:spcPct val="100000"/>
              </a:lnSpc>
              <a:defRPr sz="3200">
                <a:solidFill>
                  <a:schemeClr val="bg1"/>
                </a:solidFill>
              </a:defRPr>
            </a:lvl1pPr>
          </a:lstStyle>
          <a:p>
            <a:endParaRPr lang="en-US" dirty="0"/>
          </a:p>
        </p:txBody>
      </p:sp>
      <p:sp>
        <p:nvSpPr>
          <p:cNvPr id="7" name="Text Placeholder 6">
            <a:extLst>
              <a:ext uri="{FF2B5EF4-FFF2-40B4-BE49-F238E27FC236}">
                <a16:creationId xmlns:a16="http://schemas.microsoft.com/office/drawing/2014/main" id="{776DB2E3-98E7-2041-BABD-B25754EE3F89}"/>
              </a:ext>
            </a:extLst>
          </p:cNvPr>
          <p:cNvSpPr>
            <a:spLocks noGrp="1"/>
          </p:cNvSpPr>
          <p:nvPr>
            <p:ph type="body" sz="quarter" idx="10"/>
          </p:nvPr>
        </p:nvSpPr>
        <p:spPr>
          <a:xfrm>
            <a:off x="1259840" y="3571477"/>
            <a:ext cx="9753600" cy="709978"/>
          </a:xfrm>
        </p:spPr>
        <p:txBody>
          <a:bodyPr>
            <a:normAutofit/>
          </a:bodyPr>
          <a:lstStyle>
            <a:lvl1pPr>
              <a:lnSpc>
                <a:spcPct val="100000"/>
              </a:lnSpc>
              <a:spcBef>
                <a:spcPts val="600"/>
              </a:spcBef>
              <a:spcAft>
                <a:spcPts val="600"/>
              </a:spcAft>
              <a:defRPr sz="3200">
                <a:solidFill>
                  <a:schemeClr val="bg1"/>
                </a:solidFill>
              </a:defRPr>
            </a:lvl1pPr>
          </a:lstStyle>
          <a:p>
            <a:pPr lvl="0"/>
            <a:endParaRPr lang="en-US" dirty="0"/>
          </a:p>
        </p:txBody>
      </p:sp>
      <p:sp>
        <p:nvSpPr>
          <p:cNvPr id="9" name="Text Placeholder 8">
            <a:extLst>
              <a:ext uri="{FF2B5EF4-FFF2-40B4-BE49-F238E27FC236}">
                <a16:creationId xmlns:a16="http://schemas.microsoft.com/office/drawing/2014/main" id="{098A255E-B86A-AA48-9069-E6C94FB31D82}"/>
              </a:ext>
            </a:extLst>
          </p:cNvPr>
          <p:cNvSpPr>
            <a:spLocks noGrp="1"/>
          </p:cNvSpPr>
          <p:nvPr>
            <p:ph type="body" sz="quarter" idx="11" hasCustomPrompt="1"/>
          </p:nvPr>
        </p:nvSpPr>
        <p:spPr>
          <a:xfrm>
            <a:off x="1328738" y="4356370"/>
            <a:ext cx="9684702" cy="378190"/>
          </a:xfrm>
        </p:spPr>
        <p:txBody>
          <a:bodyPr>
            <a:normAutofit/>
          </a:bodyPr>
          <a:lstStyle>
            <a:lvl1pPr>
              <a:defRPr sz="1100" spc="250" baseline="0">
                <a:solidFill>
                  <a:srgbClr val="16F3CF"/>
                </a:solidFill>
              </a:defRPr>
            </a:lvl1pPr>
          </a:lstStyle>
          <a:p>
            <a:pPr lvl="0"/>
            <a:r>
              <a:rPr lang="en-US" dirty="0"/>
              <a:t>CLICK TO EDIT MASTER TEXT</a:t>
            </a:r>
          </a:p>
        </p:txBody>
      </p:sp>
      <p:pic>
        <p:nvPicPr>
          <p:cNvPr id="8" name="Picture 7">
            <a:extLst>
              <a:ext uri="{FF2B5EF4-FFF2-40B4-BE49-F238E27FC236}">
                <a16:creationId xmlns:a16="http://schemas.microsoft.com/office/drawing/2014/main" id="{43E273E7-C3AA-434F-86D1-D5DE09DADE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1138" y="1981199"/>
            <a:ext cx="1486439" cy="780767"/>
          </a:xfrm>
          <a:prstGeom prst="rect">
            <a:avLst/>
          </a:prstGeom>
        </p:spPr>
      </p:pic>
    </p:spTree>
    <p:extLst>
      <p:ext uri="{BB962C8B-B14F-4D97-AF65-F5344CB8AC3E}">
        <p14:creationId xmlns:p14="http://schemas.microsoft.com/office/powerpoint/2010/main" val="1503350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9347" y="3064795"/>
            <a:ext cx="9720072" cy="617220"/>
          </a:xfrm>
        </p:spPr>
        <p:txBody>
          <a:bodyPr>
            <a:noAutofit/>
          </a:bodyPr>
          <a:lstStyle>
            <a:lvl1pPr>
              <a:lnSpc>
                <a:spcPct val="100000"/>
              </a:lnSpc>
              <a:defRPr sz="3200">
                <a:solidFill>
                  <a:schemeClr val="bg1"/>
                </a:solidFill>
              </a:defRPr>
            </a:lvl1pPr>
          </a:lstStyle>
          <a:p>
            <a:endParaRPr lang="en-US" dirty="0"/>
          </a:p>
        </p:txBody>
      </p:sp>
      <p:sp>
        <p:nvSpPr>
          <p:cNvPr id="7" name="Text Placeholder 6">
            <a:extLst>
              <a:ext uri="{FF2B5EF4-FFF2-40B4-BE49-F238E27FC236}">
                <a16:creationId xmlns:a16="http://schemas.microsoft.com/office/drawing/2014/main" id="{776DB2E3-98E7-2041-BABD-B25754EE3F89}"/>
              </a:ext>
            </a:extLst>
          </p:cNvPr>
          <p:cNvSpPr>
            <a:spLocks noGrp="1"/>
          </p:cNvSpPr>
          <p:nvPr>
            <p:ph type="body" sz="quarter" idx="10"/>
          </p:nvPr>
        </p:nvSpPr>
        <p:spPr>
          <a:xfrm>
            <a:off x="1259840" y="3571477"/>
            <a:ext cx="9753600" cy="709978"/>
          </a:xfrm>
        </p:spPr>
        <p:txBody>
          <a:bodyPr>
            <a:normAutofit/>
          </a:bodyPr>
          <a:lstStyle>
            <a:lvl1pPr>
              <a:lnSpc>
                <a:spcPct val="100000"/>
              </a:lnSpc>
              <a:spcBef>
                <a:spcPts val="600"/>
              </a:spcBef>
              <a:spcAft>
                <a:spcPts val="600"/>
              </a:spcAft>
              <a:defRPr sz="3200">
                <a:solidFill>
                  <a:schemeClr val="bg1"/>
                </a:solidFill>
              </a:defRPr>
            </a:lvl1pPr>
          </a:lstStyle>
          <a:p>
            <a:pPr lvl="0"/>
            <a:endParaRPr lang="en-US" dirty="0"/>
          </a:p>
        </p:txBody>
      </p:sp>
      <p:sp>
        <p:nvSpPr>
          <p:cNvPr id="9" name="Text Placeholder 8">
            <a:extLst>
              <a:ext uri="{FF2B5EF4-FFF2-40B4-BE49-F238E27FC236}">
                <a16:creationId xmlns:a16="http://schemas.microsoft.com/office/drawing/2014/main" id="{098A255E-B86A-AA48-9069-E6C94FB31D82}"/>
              </a:ext>
            </a:extLst>
          </p:cNvPr>
          <p:cNvSpPr>
            <a:spLocks noGrp="1"/>
          </p:cNvSpPr>
          <p:nvPr>
            <p:ph type="body" sz="quarter" idx="11" hasCustomPrompt="1"/>
          </p:nvPr>
        </p:nvSpPr>
        <p:spPr>
          <a:xfrm>
            <a:off x="1328738" y="4356370"/>
            <a:ext cx="9684702" cy="378190"/>
          </a:xfrm>
        </p:spPr>
        <p:txBody>
          <a:bodyPr>
            <a:normAutofit/>
          </a:bodyPr>
          <a:lstStyle>
            <a:lvl1pPr>
              <a:defRPr sz="1100" spc="250" baseline="0">
                <a:solidFill>
                  <a:srgbClr val="16F3CF"/>
                </a:solidFill>
              </a:defRPr>
            </a:lvl1pPr>
          </a:lstStyle>
          <a:p>
            <a:pPr lvl="0"/>
            <a:r>
              <a:rPr lang="en-US" dirty="0"/>
              <a:t>CLICK TO EDIT MASTER TEXT</a:t>
            </a:r>
          </a:p>
        </p:txBody>
      </p:sp>
      <p:grpSp>
        <p:nvGrpSpPr>
          <p:cNvPr id="6" name="Group 5">
            <a:extLst>
              <a:ext uri="{FF2B5EF4-FFF2-40B4-BE49-F238E27FC236}">
                <a16:creationId xmlns:a16="http://schemas.microsoft.com/office/drawing/2014/main" id="{E71A71B1-B265-8D48-B474-D4DF8F8FBE76}"/>
              </a:ext>
            </a:extLst>
          </p:cNvPr>
          <p:cNvGrpSpPr/>
          <p:nvPr userDrawn="1"/>
        </p:nvGrpSpPr>
        <p:grpSpPr>
          <a:xfrm>
            <a:off x="1402597" y="1981200"/>
            <a:ext cx="1635071" cy="816245"/>
            <a:chOff x="1402597" y="1981200"/>
            <a:chExt cx="1635071" cy="816245"/>
          </a:xfrm>
        </p:grpSpPr>
        <p:pic>
          <p:nvPicPr>
            <p:cNvPr id="10" name="Picture 9">
              <a:extLst>
                <a:ext uri="{FF2B5EF4-FFF2-40B4-BE49-F238E27FC236}">
                  <a16:creationId xmlns:a16="http://schemas.microsoft.com/office/drawing/2014/main" id="{F70478C2-99AA-454F-B3AA-B5E50BADE6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02597" y="2506007"/>
              <a:ext cx="1635071" cy="291438"/>
            </a:xfrm>
            <a:prstGeom prst="rect">
              <a:avLst/>
            </a:prstGeom>
          </p:spPr>
        </p:pic>
        <p:pic>
          <p:nvPicPr>
            <p:cNvPr id="11" name="Picture 10">
              <a:extLst>
                <a:ext uri="{FF2B5EF4-FFF2-40B4-BE49-F238E27FC236}">
                  <a16:creationId xmlns:a16="http://schemas.microsoft.com/office/drawing/2014/main" id="{132CB5A2-0B32-264D-BB25-E5329D2C461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1138" y="1981200"/>
              <a:ext cx="1486439" cy="484156"/>
            </a:xfrm>
            <a:prstGeom prst="rect">
              <a:avLst/>
            </a:prstGeom>
          </p:spPr>
        </p:pic>
      </p:grpSp>
    </p:spTree>
    <p:extLst>
      <p:ext uri="{BB962C8B-B14F-4D97-AF65-F5344CB8AC3E}">
        <p14:creationId xmlns:p14="http://schemas.microsoft.com/office/powerpoint/2010/main" val="309300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8" y="1124268"/>
            <a:ext cx="9718675"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534577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766570"/>
            <a:ext cx="534577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16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a:xfrm>
            <a:off x="496227" y="711474"/>
            <a:ext cx="5345773" cy="391615"/>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9" y="1124268"/>
            <a:ext cx="5355272"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579281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22D2D59D-8F98-624C-A75C-C056F3389251}"/>
              </a:ext>
            </a:extLst>
          </p:cNvPr>
          <p:cNvSpPr>
            <a:spLocks noGrp="1"/>
          </p:cNvSpPr>
          <p:nvPr>
            <p:ph type="pic" sz="quarter" idx="15"/>
          </p:nvPr>
        </p:nvSpPr>
        <p:spPr>
          <a:xfrm>
            <a:off x="8900160" y="1883460"/>
            <a:ext cx="2570480" cy="3964096"/>
          </a:xfrm>
        </p:spPr>
        <p:txBody>
          <a:bodyPr/>
          <a:lstStyle/>
          <a:p>
            <a:endParaRPr lang="en-US"/>
          </a:p>
        </p:txBody>
      </p:sp>
      <p:sp>
        <p:nvSpPr>
          <p:cNvPr id="11" name="Picture Placeholder 5">
            <a:extLst>
              <a:ext uri="{FF2B5EF4-FFF2-40B4-BE49-F238E27FC236}">
                <a16:creationId xmlns:a16="http://schemas.microsoft.com/office/drawing/2014/main" id="{265DFA5A-EE41-0B4D-817A-3466588F621B}"/>
              </a:ext>
            </a:extLst>
          </p:cNvPr>
          <p:cNvSpPr>
            <a:spLocks noGrp="1"/>
          </p:cNvSpPr>
          <p:nvPr>
            <p:ph type="pic" sz="quarter" idx="16"/>
          </p:nvPr>
        </p:nvSpPr>
        <p:spPr>
          <a:xfrm>
            <a:off x="6857999" y="3910539"/>
            <a:ext cx="1963701" cy="1937017"/>
          </a:xfrm>
        </p:spPr>
        <p:txBody>
          <a:bodyPr/>
          <a:lstStyle/>
          <a:p>
            <a:endParaRPr lang="en-US"/>
          </a:p>
        </p:txBody>
      </p:sp>
      <p:sp>
        <p:nvSpPr>
          <p:cNvPr id="12" name="Picture Placeholder 5">
            <a:extLst>
              <a:ext uri="{FF2B5EF4-FFF2-40B4-BE49-F238E27FC236}">
                <a16:creationId xmlns:a16="http://schemas.microsoft.com/office/drawing/2014/main" id="{1C95A99E-2A6B-4044-B21B-88967B4CB60B}"/>
              </a:ext>
            </a:extLst>
          </p:cNvPr>
          <p:cNvSpPr>
            <a:spLocks noGrp="1"/>
          </p:cNvSpPr>
          <p:nvPr>
            <p:ph type="pic" sz="quarter" idx="17"/>
          </p:nvPr>
        </p:nvSpPr>
        <p:spPr>
          <a:xfrm>
            <a:off x="6857999" y="1883460"/>
            <a:ext cx="1963701" cy="1937017"/>
          </a:xfrm>
        </p:spPr>
        <p:txBody>
          <a:bodyPr/>
          <a:lstStyle/>
          <a:p>
            <a:endParaRPr lang="en-US"/>
          </a:p>
        </p:txBody>
      </p:sp>
    </p:spTree>
    <p:extLst>
      <p:ext uri="{BB962C8B-B14F-4D97-AF65-F5344CB8AC3E}">
        <p14:creationId xmlns:p14="http://schemas.microsoft.com/office/powerpoint/2010/main" val="258454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8" y="1124268"/>
            <a:ext cx="9718675"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10945546"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934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9347" y="3064795"/>
            <a:ext cx="9720072" cy="617220"/>
          </a:xfrm>
        </p:spPr>
        <p:txBody>
          <a:bodyPr>
            <a:noAutofit/>
          </a:bodyPr>
          <a:lstStyle>
            <a:lvl1pPr>
              <a:lnSpc>
                <a:spcPct val="100000"/>
              </a:lnSpc>
              <a:defRPr sz="3200">
                <a:solidFill>
                  <a:srgbClr val="001D4A"/>
                </a:solidFill>
              </a:defRPr>
            </a:lvl1pPr>
          </a:lstStyle>
          <a:p>
            <a:endParaRPr lang="en-US" dirty="0"/>
          </a:p>
        </p:txBody>
      </p:sp>
      <p:sp>
        <p:nvSpPr>
          <p:cNvPr id="7" name="Text Placeholder 6">
            <a:extLst>
              <a:ext uri="{FF2B5EF4-FFF2-40B4-BE49-F238E27FC236}">
                <a16:creationId xmlns:a16="http://schemas.microsoft.com/office/drawing/2014/main" id="{776DB2E3-98E7-2041-BABD-B25754EE3F89}"/>
              </a:ext>
            </a:extLst>
          </p:cNvPr>
          <p:cNvSpPr>
            <a:spLocks noGrp="1"/>
          </p:cNvSpPr>
          <p:nvPr>
            <p:ph type="body" sz="quarter" idx="10"/>
          </p:nvPr>
        </p:nvSpPr>
        <p:spPr>
          <a:xfrm>
            <a:off x="1259840" y="3571477"/>
            <a:ext cx="9753600" cy="709978"/>
          </a:xfrm>
        </p:spPr>
        <p:txBody>
          <a:bodyPr>
            <a:normAutofit/>
          </a:bodyPr>
          <a:lstStyle>
            <a:lvl1pPr>
              <a:lnSpc>
                <a:spcPct val="100000"/>
              </a:lnSpc>
              <a:spcBef>
                <a:spcPts val="600"/>
              </a:spcBef>
              <a:spcAft>
                <a:spcPts val="600"/>
              </a:spcAft>
              <a:defRPr sz="3200">
                <a:solidFill>
                  <a:srgbClr val="001D4A"/>
                </a:solidFill>
              </a:defRPr>
            </a:lvl1pPr>
          </a:lstStyle>
          <a:p>
            <a:pPr lvl="0"/>
            <a:endParaRPr lang="en-US" dirty="0"/>
          </a:p>
        </p:txBody>
      </p:sp>
      <p:sp>
        <p:nvSpPr>
          <p:cNvPr id="9" name="Text Placeholder 8">
            <a:extLst>
              <a:ext uri="{FF2B5EF4-FFF2-40B4-BE49-F238E27FC236}">
                <a16:creationId xmlns:a16="http://schemas.microsoft.com/office/drawing/2014/main" id="{098A255E-B86A-AA48-9069-E6C94FB31D82}"/>
              </a:ext>
            </a:extLst>
          </p:cNvPr>
          <p:cNvSpPr>
            <a:spLocks noGrp="1"/>
          </p:cNvSpPr>
          <p:nvPr>
            <p:ph type="body" sz="quarter" idx="11" hasCustomPrompt="1"/>
          </p:nvPr>
        </p:nvSpPr>
        <p:spPr>
          <a:xfrm>
            <a:off x="1328738" y="4356370"/>
            <a:ext cx="9684702" cy="378190"/>
          </a:xfrm>
        </p:spPr>
        <p:txBody>
          <a:bodyPr>
            <a:normAutofit/>
          </a:bodyPr>
          <a:lstStyle>
            <a:lvl1pPr>
              <a:defRPr sz="1100" spc="250" baseline="0">
                <a:solidFill>
                  <a:srgbClr val="16F3CF"/>
                </a:solidFill>
              </a:defRPr>
            </a:lvl1pPr>
          </a:lstStyle>
          <a:p>
            <a:pPr lvl="0"/>
            <a:r>
              <a:rPr lang="en-US" dirty="0"/>
              <a:t>CLICK TO EDIT MASTER TEXT</a:t>
            </a:r>
          </a:p>
        </p:txBody>
      </p:sp>
      <p:grpSp>
        <p:nvGrpSpPr>
          <p:cNvPr id="6" name="Group 5">
            <a:extLst>
              <a:ext uri="{FF2B5EF4-FFF2-40B4-BE49-F238E27FC236}">
                <a16:creationId xmlns:a16="http://schemas.microsoft.com/office/drawing/2014/main" id="{E71A71B1-B265-8D48-B474-D4DF8F8FBE76}"/>
              </a:ext>
            </a:extLst>
          </p:cNvPr>
          <p:cNvGrpSpPr/>
          <p:nvPr userDrawn="1"/>
        </p:nvGrpSpPr>
        <p:grpSpPr>
          <a:xfrm>
            <a:off x="1402597" y="1981200"/>
            <a:ext cx="1635071" cy="816245"/>
            <a:chOff x="1402597" y="1981200"/>
            <a:chExt cx="1635071" cy="816245"/>
          </a:xfrm>
        </p:grpSpPr>
        <p:pic>
          <p:nvPicPr>
            <p:cNvPr id="10" name="Picture 9">
              <a:extLst>
                <a:ext uri="{FF2B5EF4-FFF2-40B4-BE49-F238E27FC236}">
                  <a16:creationId xmlns:a16="http://schemas.microsoft.com/office/drawing/2014/main" id="{F70478C2-99AA-454F-B3AA-B5E50BADE6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02597" y="2506007"/>
              <a:ext cx="1635071" cy="291438"/>
            </a:xfrm>
            <a:prstGeom prst="rect">
              <a:avLst/>
            </a:prstGeom>
          </p:spPr>
        </p:pic>
        <p:pic>
          <p:nvPicPr>
            <p:cNvPr id="11" name="Picture 10">
              <a:extLst>
                <a:ext uri="{FF2B5EF4-FFF2-40B4-BE49-F238E27FC236}">
                  <a16:creationId xmlns:a16="http://schemas.microsoft.com/office/drawing/2014/main" id="{132CB5A2-0B32-264D-BB25-E5329D2C461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1138" y="1981200"/>
              <a:ext cx="1486439" cy="484156"/>
            </a:xfrm>
            <a:prstGeom prst="rect">
              <a:avLst/>
            </a:prstGeom>
          </p:spPr>
        </p:pic>
      </p:grpSp>
    </p:spTree>
    <p:extLst>
      <p:ext uri="{BB962C8B-B14F-4D97-AF65-F5344CB8AC3E}">
        <p14:creationId xmlns:p14="http://schemas.microsoft.com/office/powerpoint/2010/main" val="15044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705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a:xfrm>
            <a:off x="496227" y="711474"/>
            <a:ext cx="5406733" cy="391615"/>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6C1CFAE-8584-ED40-82E1-BABE04E94B9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92046" y="6265725"/>
            <a:ext cx="1153340" cy="149460"/>
          </a:xfrm>
          <a:prstGeom prst="rect">
            <a:avLst/>
          </a:prstGeom>
        </p:spPr>
      </p:pic>
      <p:sp>
        <p:nvSpPr>
          <p:cNvPr id="4" name="Picture Placeholder 3">
            <a:extLst>
              <a:ext uri="{FF2B5EF4-FFF2-40B4-BE49-F238E27FC236}">
                <a16:creationId xmlns:a16="http://schemas.microsoft.com/office/drawing/2014/main" id="{03F318D5-AD43-C84F-81C9-CAC1DC7547A4}"/>
              </a:ext>
            </a:extLst>
          </p:cNvPr>
          <p:cNvSpPr>
            <a:spLocks noGrp="1"/>
          </p:cNvSpPr>
          <p:nvPr>
            <p:ph type="pic" sz="quarter" idx="14"/>
          </p:nvPr>
        </p:nvSpPr>
        <p:spPr>
          <a:xfrm>
            <a:off x="6096000" y="0"/>
            <a:ext cx="6096000" cy="6858000"/>
          </a:xfrm>
        </p:spPr>
        <p:txBody>
          <a:bodyPr/>
          <a:lstStyle/>
          <a:p>
            <a:endParaRPr lang="en-US"/>
          </a:p>
        </p:txBody>
      </p:sp>
      <p:pic>
        <p:nvPicPr>
          <p:cNvPr id="6" name="Picture 5">
            <a:extLst>
              <a:ext uri="{FF2B5EF4-FFF2-40B4-BE49-F238E27FC236}">
                <a16:creationId xmlns:a16="http://schemas.microsoft.com/office/drawing/2014/main" id="{3A5A3E8D-E936-8447-972E-1C330B48029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686426" y="6265725"/>
            <a:ext cx="1152000" cy="172339"/>
          </a:xfrm>
          <a:prstGeom prst="rect">
            <a:avLst/>
          </a:prstGeom>
        </p:spPr>
      </p:pic>
    </p:spTree>
    <p:extLst>
      <p:ext uri="{BB962C8B-B14F-4D97-AF65-F5344CB8AC3E}">
        <p14:creationId xmlns:p14="http://schemas.microsoft.com/office/powerpoint/2010/main" val="1504784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01D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214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42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8" y="1124268"/>
            <a:ext cx="9718675"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534577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766570"/>
            <a:ext cx="534577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188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a:xfrm>
            <a:off x="496227" y="711474"/>
            <a:ext cx="5345773" cy="391615"/>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9" y="1124268"/>
            <a:ext cx="5355272"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5792813"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22D2D59D-8F98-624C-A75C-C056F3389251}"/>
              </a:ext>
            </a:extLst>
          </p:cNvPr>
          <p:cNvSpPr>
            <a:spLocks noGrp="1"/>
          </p:cNvSpPr>
          <p:nvPr>
            <p:ph type="pic" sz="quarter" idx="15"/>
          </p:nvPr>
        </p:nvSpPr>
        <p:spPr>
          <a:xfrm>
            <a:off x="8900160" y="1883460"/>
            <a:ext cx="2570480" cy="3964096"/>
          </a:xfrm>
        </p:spPr>
        <p:txBody>
          <a:bodyPr/>
          <a:lstStyle/>
          <a:p>
            <a:endParaRPr lang="en-US"/>
          </a:p>
        </p:txBody>
      </p:sp>
      <p:sp>
        <p:nvSpPr>
          <p:cNvPr id="11" name="Picture Placeholder 5">
            <a:extLst>
              <a:ext uri="{FF2B5EF4-FFF2-40B4-BE49-F238E27FC236}">
                <a16:creationId xmlns:a16="http://schemas.microsoft.com/office/drawing/2014/main" id="{265DFA5A-EE41-0B4D-817A-3466588F621B}"/>
              </a:ext>
            </a:extLst>
          </p:cNvPr>
          <p:cNvSpPr>
            <a:spLocks noGrp="1"/>
          </p:cNvSpPr>
          <p:nvPr>
            <p:ph type="pic" sz="quarter" idx="16"/>
          </p:nvPr>
        </p:nvSpPr>
        <p:spPr>
          <a:xfrm>
            <a:off x="6857999" y="3910539"/>
            <a:ext cx="1963701" cy="1937017"/>
          </a:xfrm>
        </p:spPr>
        <p:txBody>
          <a:bodyPr/>
          <a:lstStyle/>
          <a:p>
            <a:endParaRPr lang="en-US"/>
          </a:p>
        </p:txBody>
      </p:sp>
      <p:sp>
        <p:nvSpPr>
          <p:cNvPr id="12" name="Picture Placeholder 5">
            <a:extLst>
              <a:ext uri="{FF2B5EF4-FFF2-40B4-BE49-F238E27FC236}">
                <a16:creationId xmlns:a16="http://schemas.microsoft.com/office/drawing/2014/main" id="{1C95A99E-2A6B-4044-B21B-88967B4CB60B}"/>
              </a:ext>
            </a:extLst>
          </p:cNvPr>
          <p:cNvSpPr>
            <a:spLocks noGrp="1"/>
          </p:cNvSpPr>
          <p:nvPr>
            <p:ph type="pic" sz="quarter" idx="17"/>
          </p:nvPr>
        </p:nvSpPr>
        <p:spPr>
          <a:xfrm>
            <a:off x="6857999" y="1883460"/>
            <a:ext cx="1963701" cy="1937017"/>
          </a:xfrm>
        </p:spPr>
        <p:txBody>
          <a:bodyPr/>
          <a:lstStyle/>
          <a:p>
            <a:endParaRPr lang="en-US"/>
          </a:p>
        </p:txBody>
      </p:sp>
    </p:spTree>
    <p:extLst>
      <p:ext uri="{BB962C8B-B14F-4D97-AF65-F5344CB8AC3E}">
        <p14:creationId xmlns:p14="http://schemas.microsoft.com/office/powerpoint/2010/main" val="309470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7B0B364-EC05-DB4F-A1E7-EA601BAC3FA5}"/>
              </a:ext>
            </a:extLst>
          </p:cNvPr>
          <p:cNvSpPr>
            <a:spLocks noGrp="1"/>
          </p:cNvSpPr>
          <p:nvPr>
            <p:ph type="body" sz="quarter" idx="12"/>
          </p:nvPr>
        </p:nvSpPr>
        <p:spPr>
          <a:xfrm>
            <a:off x="547688" y="1124268"/>
            <a:ext cx="9718675" cy="391615"/>
          </a:xfrm>
        </p:spPr>
        <p:txBody>
          <a:bodyPr>
            <a:normAutofit/>
          </a:bodyPr>
          <a:lstStyle>
            <a:lvl1pPr marL="0" indent="0">
              <a:buNone/>
              <a:defRPr sz="24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766570"/>
            <a:ext cx="10945546" cy="419735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15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99FBAD87-54F6-7D42-9FFF-FA23E103E37D}"/>
              </a:ext>
            </a:extLst>
          </p:cNvPr>
          <p:cNvSpPr txBox="1">
            <a:spLocks/>
          </p:cNvSpPr>
          <p:nvPr userDrawn="1"/>
        </p:nvSpPr>
        <p:spPr>
          <a:xfrm>
            <a:off x="567870" y="6166800"/>
            <a:ext cx="2147050" cy="47113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GB" sz="600" b="0" spc="200" baseline="0" dirty="0">
                <a:solidFill>
                  <a:schemeClr val="bg1">
                    <a:lumMod val="85000"/>
                  </a:schemeClr>
                </a:solidFill>
                <a:latin typeface="Arial" charset="0"/>
                <a:ea typeface="Arial" charset="0"/>
                <a:cs typeface="Arial" charset="0"/>
              </a:rPr>
              <a:t>© AZURONAUT 2018</a:t>
            </a:r>
          </a:p>
        </p:txBody>
      </p:sp>
    </p:spTree>
    <p:extLst>
      <p:ext uri="{BB962C8B-B14F-4D97-AF65-F5344CB8AC3E}">
        <p14:creationId xmlns:p14="http://schemas.microsoft.com/office/powerpoint/2010/main" val="363534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173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AA0C56E6-14B2-1441-B2E7-64B645EC158F}"/>
              </a:ext>
            </a:extLst>
          </p:cNvPr>
          <p:cNvSpPr>
            <a:spLocks noGrp="1"/>
          </p:cNvSpPr>
          <p:nvPr>
            <p:ph type="body" sz="quarter" idx="14"/>
          </p:nvPr>
        </p:nvSpPr>
        <p:spPr>
          <a:xfrm>
            <a:off x="6096000"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54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87F0-ED14-5147-AF69-6E27FF9E8A5D}"/>
              </a:ext>
            </a:extLst>
          </p:cNvPr>
          <p:cNvSpPr>
            <a:spLocks noGrp="1"/>
          </p:cNvSpPr>
          <p:nvPr>
            <p:ph type="title"/>
          </p:nvPr>
        </p:nvSpPr>
        <p:spPr>
          <a:xfrm>
            <a:off x="496227" y="711474"/>
            <a:ext cx="5406733" cy="391615"/>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AAED3DEF-CFC8-7649-90AE-D3BBD92CF774}"/>
              </a:ext>
            </a:extLst>
          </p:cNvPr>
          <p:cNvSpPr>
            <a:spLocks noGrp="1"/>
          </p:cNvSpPr>
          <p:nvPr>
            <p:ph type="body" sz="quarter" idx="13"/>
          </p:nvPr>
        </p:nvSpPr>
        <p:spPr>
          <a:xfrm>
            <a:off x="557187" y="1422400"/>
            <a:ext cx="5345773" cy="454152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6C1CFAE-8584-ED40-82E1-BABE04E94B9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92046" y="6265725"/>
            <a:ext cx="1153340" cy="149460"/>
          </a:xfrm>
          <a:prstGeom prst="rect">
            <a:avLst/>
          </a:prstGeom>
        </p:spPr>
      </p:pic>
      <p:sp>
        <p:nvSpPr>
          <p:cNvPr id="4" name="Picture Placeholder 3">
            <a:extLst>
              <a:ext uri="{FF2B5EF4-FFF2-40B4-BE49-F238E27FC236}">
                <a16:creationId xmlns:a16="http://schemas.microsoft.com/office/drawing/2014/main" id="{03F318D5-AD43-C84F-81C9-CAC1DC7547A4}"/>
              </a:ext>
            </a:extLst>
          </p:cNvPr>
          <p:cNvSpPr>
            <a:spLocks noGrp="1"/>
          </p:cNvSpPr>
          <p:nvPr>
            <p:ph type="pic" sz="quarter" idx="14"/>
          </p:nvPr>
        </p:nvSpPr>
        <p:spPr>
          <a:xfrm>
            <a:off x="6096000" y="0"/>
            <a:ext cx="6096000" cy="6858000"/>
          </a:xfrm>
        </p:spPr>
        <p:txBody>
          <a:bodyPr/>
          <a:lstStyle/>
          <a:p>
            <a:endParaRPr lang="en-US"/>
          </a:p>
        </p:txBody>
      </p:sp>
    </p:spTree>
    <p:extLst>
      <p:ext uri="{BB962C8B-B14F-4D97-AF65-F5344CB8AC3E}">
        <p14:creationId xmlns:p14="http://schemas.microsoft.com/office/powerpoint/2010/main" val="204024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227" y="711474"/>
            <a:ext cx="9720072" cy="391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6227" y="1484721"/>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p:cNvSpPr txBox="1">
            <a:spLocks/>
          </p:cNvSpPr>
          <p:nvPr userDrawn="1"/>
        </p:nvSpPr>
        <p:spPr>
          <a:xfrm>
            <a:off x="567870" y="6166800"/>
            <a:ext cx="2147050" cy="47113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GB" sz="600" b="0" spc="200" baseline="0" dirty="0">
                <a:solidFill>
                  <a:schemeClr val="bg1">
                    <a:lumMod val="85000"/>
                  </a:schemeClr>
                </a:solidFill>
                <a:latin typeface="Arial" charset="0"/>
                <a:ea typeface="Arial" charset="0"/>
                <a:cs typeface="Arial" charset="0"/>
              </a:rPr>
              <a:t>COPYRIGHT © AZURONAUT 2020</a:t>
            </a:r>
          </a:p>
        </p:txBody>
      </p:sp>
      <p:pic>
        <p:nvPicPr>
          <p:cNvPr id="6" name="Picture 5">
            <a:extLst>
              <a:ext uri="{FF2B5EF4-FFF2-40B4-BE49-F238E27FC236}">
                <a16:creationId xmlns:a16="http://schemas.microsoft.com/office/drawing/2014/main" id="{B8024C06-7FE8-9C41-A7EC-2141845DF8EA}"/>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10308807" y="6265725"/>
            <a:ext cx="1153340" cy="149460"/>
          </a:xfrm>
          <a:prstGeom prst="rect">
            <a:avLst/>
          </a:prstGeom>
        </p:spPr>
      </p:pic>
    </p:spTree>
    <p:extLst>
      <p:ext uri="{BB962C8B-B14F-4D97-AF65-F5344CB8AC3E}">
        <p14:creationId xmlns:p14="http://schemas.microsoft.com/office/powerpoint/2010/main" val="16284499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79" r:id="rId3"/>
    <p:sldLayoutId id="2147483985" r:id="rId4"/>
    <p:sldLayoutId id="2147483983" r:id="rId5"/>
    <p:sldLayoutId id="2147483980" r:id="rId6"/>
    <p:sldLayoutId id="2147483989" r:id="rId7"/>
    <p:sldLayoutId id="2147483987" r:id="rId8"/>
    <p:sldLayoutId id="2147483988" r:id="rId9"/>
    <p:sldLayoutId id="2147483986" r:id="rId10"/>
    <p:sldLayoutId id="2147483984" r:id="rId11"/>
    <p:sldLayoutId id="2147483968" r:id="rId12"/>
    <p:sldLayoutId id="2147483970" r:id="rId13"/>
    <p:sldLayoutId id="2147484004" r:id="rId14"/>
  </p:sldLayoutIdLst>
  <p:hf hdr="0" dt="0"/>
  <p:txStyles>
    <p:titleStyle>
      <a:lvl1pPr algn="l" defTabSz="914400" rtl="0" eaLnBrk="1" latinLnBrk="0" hangingPunct="1">
        <a:lnSpc>
          <a:spcPct val="80000"/>
        </a:lnSpc>
        <a:spcBef>
          <a:spcPct val="0"/>
        </a:spcBef>
        <a:buNone/>
        <a:defRPr sz="2400" b="1" i="0" kern="1200" cap="none" spc="0" baseline="0">
          <a:solidFill>
            <a:srgbClr val="001D4A"/>
          </a:solidFill>
          <a:latin typeface="Segoe UI Semibold" panose="020B0502040204020203" pitchFamily="34" charset="0"/>
          <a:ea typeface="Segoe UI Semibold" panose="020B0502040204020203" pitchFamily="34" charset="0"/>
          <a:cs typeface="Segoe UI Semibold" panose="020B0502040204020203" pitchFamily="34" charset="0"/>
        </a:defRPr>
      </a:lvl1pPr>
    </p:titleStyle>
    <p:bodyStyle>
      <a:lvl1pPr marL="91440" indent="-9144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Char char=" "/>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D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227" y="711474"/>
            <a:ext cx="9720072" cy="391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6227" y="1484721"/>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p:cNvSpPr txBox="1">
            <a:spLocks/>
          </p:cNvSpPr>
          <p:nvPr userDrawn="1"/>
        </p:nvSpPr>
        <p:spPr>
          <a:xfrm>
            <a:off x="567870" y="6166800"/>
            <a:ext cx="2147050" cy="47113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GB" sz="600" b="0" spc="200" baseline="0" dirty="0">
                <a:solidFill>
                  <a:srgbClr val="00307B"/>
                </a:solidFill>
                <a:latin typeface="Arial" charset="0"/>
                <a:ea typeface="Arial" charset="0"/>
                <a:cs typeface="Arial" charset="0"/>
              </a:rPr>
              <a:t>COPYRIGHT © AZURONAUT 2019</a:t>
            </a:r>
          </a:p>
        </p:txBody>
      </p:sp>
      <p:pic>
        <p:nvPicPr>
          <p:cNvPr id="8" name="Picture 7">
            <a:extLst>
              <a:ext uri="{FF2B5EF4-FFF2-40B4-BE49-F238E27FC236}">
                <a16:creationId xmlns:a16="http://schemas.microsoft.com/office/drawing/2014/main" id="{E7E1F8B9-8E28-C64A-85FE-36A31C4FA436}"/>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310147" y="6265725"/>
            <a:ext cx="1152000" cy="172339"/>
          </a:xfrm>
          <a:prstGeom prst="rect">
            <a:avLst/>
          </a:prstGeom>
        </p:spPr>
      </p:pic>
    </p:spTree>
    <p:extLst>
      <p:ext uri="{BB962C8B-B14F-4D97-AF65-F5344CB8AC3E}">
        <p14:creationId xmlns:p14="http://schemas.microsoft.com/office/powerpoint/2010/main" val="273785119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8" r:id="rId6"/>
    <p:sldLayoutId id="2147483999" r:id="rId7"/>
    <p:sldLayoutId id="2147484000" r:id="rId8"/>
    <p:sldLayoutId id="2147484002" r:id="rId9"/>
  </p:sldLayoutIdLst>
  <p:hf hdr="0" dt="0"/>
  <p:txStyles>
    <p:titleStyle>
      <a:lvl1pPr algn="l" defTabSz="914400" rtl="0" eaLnBrk="1" latinLnBrk="0" hangingPunct="1">
        <a:lnSpc>
          <a:spcPct val="80000"/>
        </a:lnSpc>
        <a:spcBef>
          <a:spcPct val="0"/>
        </a:spcBef>
        <a:buNone/>
        <a:defRPr sz="2400" b="1" i="0" kern="1200" cap="none" spc="0" baseline="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p:titleStyle>
    <p:bodyStyle>
      <a:lvl1pPr marL="91440" indent="-9144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Char char=" "/>
        <a:defRPr sz="1400" kern="7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10B9-C653-9D43-A906-117831EFD33E}"/>
              </a:ext>
            </a:extLst>
          </p:cNvPr>
          <p:cNvSpPr>
            <a:spLocks noGrp="1"/>
          </p:cNvSpPr>
          <p:nvPr>
            <p:ph type="title"/>
          </p:nvPr>
        </p:nvSpPr>
        <p:spPr/>
        <p:txBody>
          <a:bodyPr/>
          <a:lstStyle/>
          <a:p>
            <a:r>
              <a:rPr lang="en-US" dirty="0"/>
              <a:t>CHS Group</a:t>
            </a:r>
          </a:p>
        </p:txBody>
      </p:sp>
      <p:sp>
        <p:nvSpPr>
          <p:cNvPr id="3" name="Text Placeholder 2">
            <a:extLst>
              <a:ext uri="{FF2B5EF4-FFF2-40B4-BE49-F238E27FC236}">
                <a16:creationId xmlns:a16="http://schemas.microsoft.com/office/drawing/2014/main" id="{5D438899-D946-544A-B2B8-734E697139AB}"/>
              </a:ext>
            </a:extLst>
          </p:cNvPr>
          <p:cNvSpPr>
            <a:spLocks noGrp="1"/>
          </p:cNvSpPr>
          <p:nvPr>
            <p:ph type="body" sz="quarter" idx="10"/>
          </p:nvPr>
        </p:nvSpPr>
        <p:spPr/>
        <p:txBody>
          <a:bodyPr/>
          <a:lstStyle/>
          <a:p>
            <a:r>
              <a:rPr lang="en-US" dirty="0"/>
              <a:t>Corporate Intranet – Discovery</a:t>
            </a:r>
          </a:p>
        </p:txBody>
      </p:sp>
      <p:sp>
        <p:nvSpPr>
          <p:cNvPr id="4" name="Text Placeholder 3">
            <a:extLst>
              <a:ext uri="{FF2B5EF4-FFF2-40B4-BE49-F238E27FC236}">
                <a16:creationId xmlns:a16="http://schemas.microsoft.com/office/drawing/2014/main" id="{4A7BDB93-809D-E443-BD50-8D869A716033}"/>
              </a:ext>
            </a:extLst>
          </p:cNvPr>
          <p:cNvSpPr>
            <a:spLocks noGrp="1"/>
          </p:cNvSpPr>
          <p:nvPr>
            <p:ph type="body" sz="quarter" idx="11"/>
          </p:nvPr>
        </p:nvSpPr>
        <p:spPr/>
        <p:txBody>
          <a:bodyPr/>
          <a:lstStyle/>
          <a:p>
            <a:r>
              <a:rPr lang="en-US" dirty="0"/>
              <a:t>NOVEMBER 2019</a:t>
            </a:r>
          </a:p>
        </p:txBody>
      </p:sp>
    </p:spTree>
    <p:extLst>
      <p:ext uri="{BB962C8B-B14F-4D97-AF65-F5344CB8AC3E}">
        <p14:creationId xmlns:p14="http://schemas.microsoft.com/office/powerpoint/2010/main" val="243033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31C67C-FB6E-5E46-808C-B8E2C37F755F}"/>
              </a:ext>
            </a:extLst>
          </p:cNvPr>
          <p:cNvSpPr txBox="1"/>
          <p:nvPr/>
        </p:nvSpPr>
        <p:spPr>
          <a:xfrm>
            <a:off x="3655025"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Biography</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9" name="TextBox 8">
            <a:extLst>
              <a:ext uri="{FF2B5EF4-FFF2-40B4-BE49-F238E27FC236}">
                <a16:creationId xmlns:a16="http://schemas.microsoft.com/office/drawing/2014/main" id="{C16A735A-3DD8-AE43-B6F3-D0710D4E099D}"/>
              </a:ext>
            </a:extLst>
          </p:cNvPr>
          <p:cNvSpPr txBox="1"/>
          <p:nvPr/>
        </p:nvSpPr>
        <p:spPr>
          <a:xfrm>
            <a:off x="3655027" y="2482452"/>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Goals and motivators</a:t>
            </a:r>
          </a:p>
        </p:txBody>
      </p:sp>
      <p:sp>
        <p:nvSpPr>
          <p:cNvPr id="10" name="TextBox 9">
            <a:extLst>
              <a:ext uri="{FF2B5EF4-FFF2-40B4-BE49-F238E27FC236}">
                <a16:creationId xmlns:a16="http://schemas.microsoft.com/office/drawing/2014/main" id="{A2355E51-344C-1742-9B7D-897E3B3644C3}"/>
              </a:ext>
            </a:extLst>
          </p:cNvPr>
          <p:cNvSpPr txBox="1"/>
          <p:nvPr/>
        </p:nvSpPr>
        <p:spPr>
          <a:xfrm>
            <a:off x="365502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Ideal experience</a:t>
            </a:r>
          </a:p>
        </p:txBody>
      </p:sp>
      <p:sp>
        <p:nvSpPr>
          <p:cNvPr id="11" name="TextBox 10">
            <a:extLst>
              <a:ext uri="{FF2B5EF4-FFF2-40B4-BE49-F238E27FC236}">
                <a16:creationId xmlns:a16="http://schemas.microsoft.com/office/drawing/2014/main" id="{E26BFE88-5114-3B48-B942-871C9CE4FB0B}"/>
              </a:ext>
            </a:extLst>
          </p:cNvPr>
          <p:cNvSpPr txBox="1"/>
          <p:nvPr/>
        </p:nvSpPr>
        <p:spPr>
          <a:xfrm>
            <a:off x="746123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Frustrations</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12" name="TextBox 11">
            <a:extLst>
              <a:ext uri="{FF2B5EF4-FFF2-40B4-BE49-F238E27FC236}">
                <a16:creationId xmlns:a16="http://schemas.microsoft.com/office/drawing/2014/main" id="{37E5F9B8-C7F0-0E47-A66A-1E7DD21C972F}"/>
              </a:ext>
            </a:extLst>
          </p:cNvPr>
          <p:cNvSpPr txBox="1"/>
          <p:nvPr/>
        </p:nvSpPr>
        <p:spPr>
          <a:xfrm>
            <a:off x="7461237"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Current tools/process</a:t>
            </a:r>
          </a:p>
        </p:txBody>
      </p:sp>
      <p:sp>
        <p:nvSpPr>
          <p:cNvPr id="22" name="TextBox 21">
            <a:extLst>
              <a:ext uri="{FF2B5EF4-FFF2-40B4-BE49-F238E27FC236}">
                <a16:creationId xmlns:a16="http://schemas.microsoft.com/office/drawing/2014/main" id="{88F48884-FA3E-3946-AB78-46ADDE8DA677}"/>
              </a:ext>
            </a:extLst>
          </p:cNvPr>
          <p:cNvSpPr txBox="1"/>
          <p:nvPr/>
        </p:nvSpPr>
        <p:spPr>
          <a:xfrm>
            <a:off x="3655025" y="5147804"/>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Behaviors</a:t>
            </a:r>
          </a:p>
        </p:txBody>
      </p:sp>
      <p:sp>
        <p:nvSpPr>
          <p:cNvPr id="26" name="TextBox 25">
            <a:extLst>
              <a:ext uri="{FF2B5EF4-FFF2-40B4-BE49-F238E27FC236}">
                <a16:creationId xmlns:a16="http://schemas.microsoft.com/office/drawing/2014/main" id="{60968628-606E-F244-AE5D-2ACE646F1C94}"/>
              </a:ext>
            </a:extLst>
          </p:cNvPr>
          <p:cNvSpPr txBox="1"/>
          <p:nvPr/>
        </p:nvSpPr>
        <p:spPr>
          <a:xfrm>
            <a:off x="7461237" y="1472748"/>
            <a:ext cx="3834292" cy="477054"/>
          </a:xfrm>
          <a:prstGeom prst="rect">
            <a:avLst/>
          </a:prstGeom>
          <a:noFill/>
        </p:spPr>
        <p:txBody>
          <a:bodyPr wrap="square" rtlCol="0" anchor="t">
            <a:spAutoFit/>
          </a:bodyPr>
          <a:lstStyle/>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Outlook; Excel; Word;; Publisher; PowerPoint; QL Reports; G Drive; CHSnet;  Board Vantage. </a:t>
            </a:r>
          </a:p>
        </p:txBody>
      </p:sp>
      <p:sp>
        <p:nvSpPr>
          <p:cNvPr id="27" name="TextBox 26">
            <a:extLst>
              <a:ext uri="{FF2B5EF4-FFF2-40B4-BE49-F238E27FC236}">
                <a16:creationId xmlns:a16="http://schemas.microsoft.com/office/drawing/2014/main" id="{2C84BDFA-8BC6-3845-8355-0B2E3C01E81B}"/>
              </a:ext>
            </a:extLst>
          </p:cNvPr>
          <p:cNvSpPr txBox="1"/>
          <p:nvPr/>
        </p:nvSpPr>
        <p:spPr>
          <a:xfrm>
            <a:off x="7461237" y="2482452"/>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Key needs</a:t>
            </a:r>
          </a:p>
        </p:txBody>
      </p:sp>
      <p:sp>
        <p:nvSpPr>
          <p:cNvPr id="29" name="TextBox 28">
            <a:extLst>
              <a:ext uri="{FF2B5EF4-FFF2-40B4-BE49-F238E27FC236}">
                <a16:creationId xmlns:a16="http://schemas.microsoft.com/office/drawing/2014/main" id="{C049B6F1-BF08-024E-959F-B9FEA94E989A}"/>
              </a:ext>
            </a:extLst>
          </p:cNvPr>
          <p:cNvSpPr txBox="1"/>
          <p:nvPr/>
        </p:nvSpPr>
        <p:spPr>
          <a:xfrm>
            <a:off x="3655026" y="1472748"/>
            <a:ext cx="3456000" cy="861774"/>
          </a:xfrm>
          <a:prstGeom prst="rect">
            <a:avLst/>
          </a:prstGeom>
          <a:noFill/>
        </p:spPr>
        <p:txBody>
          <a:bodyPr wrap="square" rtlCol="0" anchor="t">
            <a:spAutoFit/>
          </a:bodyPr>
          <a:lstStyle/>
          <a:p>
            <a:pPr marL="0" lvl="1" defTabSz="512049">
              <a:lnSpc>
                <a:spcPts val="1520"/>
              </a:lnSpc>
            </a:pPr>
            <a:r>
              <a:rPr lang="en-US" sz="1100" dirty="0">
                <a:latin typeface="Segoe UI" panose="020B0502040204020203" pitchFamily="34" charset="0"/>
                <a:ea typeface="Segoe UI" panose="020B0502040204020203" pitchFamily="34" charset="0"/>
                <a:cs typeface="Segoe UI" panose="020B0502040204020203" pitchFamily="34" charset="0"/>
              </a:rPr>
              <a:t>Content Authors work on creating and maintaining accurate information for use across the business.  Some content will also be shared with customers on our website</a:t>
            </a:r>
          </a:p>
        </p:txBody>
      </p:sp>
      <p:sp>
        <p:nvSpPr>
          <p:cNvPr id="30" name="TextBox 29">
            <a:extLst>
              <a:ext uri="{FF2B5EF4-FFF2-40B4-BE49-F238E27FC236}">
                <a16:creationId xmlns:a16="http://schemas.microsoft.com/office/drawing/2014/main" id="{E2044144-06CC-1746-955D-D7F20C80A13D}"/>
              </a:ext>
            </a:extLst>
          </p:cNvPr>
          <p:cNvSpPr txBox="1"/>
          <p:nvPr/>
        </p:nvSpPr>
        <p:spPr>
          <a:xfrm>
            <a:off x="3655026" y="2804791"/>
            <a:ext cx="3456000" cy="284693"/>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Keeping stakeholders engaged, aware and happy</a:t>
            </a: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0FDAA8D1-AE98-7542-B766-B2266A0A084D}"/>
              </a:ext>
            </a:extLst>
          </p:cNvPr>
          <p:cNvSpPr txBox="1"/>
          <p:nvPr/>
        </p:nvSpPr>
        <p:spPr>
          <a:xfrm>
            <a:off x="3655026" y="4145083"/>
            <a:ext cx="3456000" cy="105413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 smooth and intuitive experience that increases their workday efficiency and effectiveness. Information that is accurate and consistent. All tools in one place. </a:t>
            </a:r>
          </a:p>
          <a:p>
            <a:pPr marL="0" lvl="1" defTabSz="512049">
              <a:lnSpc>
                <a:spcPts val="1520"/>
              </a:lnSpc>
            </a:pP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36D94144-9BF2-344E-9ED8-2D3661CE6404}"/>
              </a:ext>
            </a:extLst>
          </p:cNvPr>
          <p:cNvSpPr txBox="1"/>
          <p:nvPr/>
        </p:nvSpPr>
        <p:spPr>
          <a:xfrm>
            <a:off x="7461237" y="4145083"/>
            <a:ext cx="3456000" cy="861774"/>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Working with data stored in multiple places.  Inconsistent approach to handling and storing information.  Cross department communication.</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Lost information and having to rewrite content.</a:t>
            </a:r>
          </a:p>
        </p:txBody>
      </p:sp>
      <p:sp>
        <p:nvSpPr>
          <p:cNvPr id="33" name="TextBox 32">
            <a:extLst>
              <a:ext uri="{FF2B5EF4-FFF2-40B4-BE49-F238E27FC236}">
                <a16:creationId xmlns:a16="http://schemas.microsoft.com/office/drawing/2014/main" id="{D719D41E-151A-5F42-B08B-7992E98AF886}"/>
              </a:ext>
            </a:extLst>
          </p:cNvPr>
          <p:cNvSpPr txBox="1"/>
          <p:nvPr/>
        </p:nvSpPr>
        <p:spPr>
          <a:xfrm>
            <a:off x="7461237" y="2804791"/>
            <a:ext cx="3456000" cy="84561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All content is up to date and easily accessible to staff.  Simple, structured policy review process</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Reliable/trusted/valid data.</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Tools and templates to capture data</a:t>
            </a:r>
          </a:p>
        </p:txBody>
      </p:sp>
      <p:sp>
        <p:nvSpPr>
          <p:cNvPr id="34" name="TextBox 33">
            <a:extLst>
              <a:ext uri="{FF2B5EF4-FFF2-40B4-BE49-F238E27FC236}">
                <a16:creationId xmlns:a16="http://schemas.microsoft.com/office/drawing/2014/main" id="{ACA37C73-E463-D64E-AA97-EF16083CCBBB}"/>
              </a:ext>
            </a:extLst>
          </p:cNvPr>
          <p:cNvSpPr txBox="1"/>
          <p:nvPr/>
        </p:nvSpPr>
        <p:spPr>
          <a:xfrm>
            <a:off x="3655025" y="5441477"/>
            <a:ext cx="7396797" cy="477054"/>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 substantial part of their time is spend at their desk populating spreadsheets; responding to emails; writing letters; writing reports; taking minutes. Content Authors rely on up to date, accurate data in order to present content. </a:t>
            </a:r>
          </a:p>
        </p:txBody>
      </p:sp>
      <p:sp>
        <p:nvSpPr>
          <p:cNvPr id="39" name="TextBox 38">
            <a:extLst>
              <a:ext uri="{FF2B5EF4-FFF2-40B4-BE49-F238E27FC236}">
                <a16:creationId xmlns:a16="http://schemas.microsoft.com/office/drawing/2014/main" id="{F8683034-EE71-7148-B5AB-686BA0440BCF}"/>
              </a:ext>
            </a:extLst>
          </p:cNvPr>
          <p:cNvSpPr txBox="1"/>
          <p:nvPr/>
        </p:nvSpPr>
        <p:spPr>
          <a:xfrm>
            <a:off x="363187" y="3119968"/>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PERSONA</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0" name="TextBox 39">
            <a:extLst>
              <a:ext uri="{FF2B5EF4-FFF2-40B4-BE49-F238E27FC236}">
                <a16:creationId xmlns:a16="http://schemas.microsoft.com/office/drawing/2014/main" id="{34AB12B7-D045-B148-AEFF-8766DF49A8BF}"/>
              </a:ext>
            </a:extLst>
          </p:cNvPr>
          <p:cNvSpPr txBox="1"/>
          <p:nvPr/>
        </p:nvSpPr>
        <p:spPr>
          <a:xfrm>
            <a:off x="356075" y="3303341"/>
            <a:ext cx="2286541"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Content Author</a:t>
            </a:r>
            <a:endParaRPr lang="en-US" sz="1201"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F8089A5D-AE06-C849-A4B2-079811435D8B}"/>
              </a:ext>
            </a:extLst>
          </p:cNvPr>
          <p:cNvSpPr txBox="1"/>
          <p:nvPr/>
        </p:nvSpPr>
        <p:spPr>
          <a:xfrm>
            <a:off x="363187" y="4371096"/>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AGE RANGE</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5" name="TextBox 44">
            <a:extLst>
              <a:ext uri="{FF2B5EF4-FFF2-40B4-BE49-F238E27FC236}">
                <a16:creationId xmlns:a16="http://schemas.microsoft.com/office/drawing/2014/main" id="{E810A3A8-BDB4-A44A-9B81-EDB9F738433A}"/>
              </a:ext>
            </a:extLst>
          </p:cNvPr>
          <p:cNvSpPr txBox="1"/>
          <p:nvPr/>
        </p:nvSpPr>
        <p:spPr>
          <a:xfrm>
            <a:off x="363187" y="4932360"/>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ARCHETYPE</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6" name="TextBox 45">
            <a:extLst>
              <a:ext uri="{FF2B5EF4-FFF2-40B4-BE49-F238E27FC236}">
                <a16:creationId xmlns:a16="http://schemas.microsoft.com/office/drawing/2014/main" id="{6FFA37E2-3251-1D4B-A044-0089BD40F1AC}"/>
              </a:ext>
            </a:extLst>
          </p:cNvPr>
          <p:cNvSpPr txBox="1"/>
          <p:nvPr/>
        </p:nvSpPr>
        <p:spPr>
          <a:xfrm>
            <a:off x="363187" y="5114029"/>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Day-to-day power user</a:t>
            </a:r>
            <a:endParaRPr lang="en-US" sz="1201" dirty="0">
              <a:solidFill>
                <a:schemeClr val="bg1"/>
              </a:solidFill>
              <a:latin typeface="Segoe UI" panose="020B0502040204020203" pitchFamily="34" charset="0"/>
              <a:cs typeface="Segoe UI" panose="020B0502040204020203" pitchFamily="34" charset="0"/>
            </a:endParaRPr>
          </a:p>
        </p:txBody>
      </p:sp>
      <p:sp>
        <p:nvSpPr>
          <p:cNvPr id="47" name="Title 1">
            <a:extLst>
              <a:ext uri="{FF2B5EF4-FFF2-40B4-BE49-F238E27FC236}">
                <a16:creationId xmlns:a16="http://schemas.microsoft.com/office/drawing/2014/main" id="{45417AA7-59D5-884E-AEA2-F4C6AC82054D}"/>
              </a:ext>
            </a:extLst>
          </p:cNvPr>
          <p:cNvSpPr txBox="1">
            <a:spLocks/>
          </p:cNvSpPr>
          <p:nvPr/>
        </p:nvSpPr>
        <p:spPr>
          <a:xfrm>
            <a:off x="361281" y="1914164"/>
            <a:ext cx="2504371" cy="874512"/>
          </a:xfrm>
          <a:prstGeom prst="rect">
            <a:avLst/>
          </a:prstGeom>
          <a:noFill/>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Donna</a:t>
            </a:r>
          </a:p>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Munoz</a:t>
            </a:r>
          </a:p>
        </p:txBody>
      </p:sp>
      <p:sp>
        <p:nvSpPr>
          <p:cNvPr id="25" name="TextBox 24">
            <a:extLst>
              <a:ext uri="{FF2B5EF4-FFF2-40B4-BE49-F238E27FC236}">
                <a16:creationId xmlns:a16="http://schemas.microsoft.com/office/drawing/2014/main" id="{B05EE181-E14B-BF41-A5F4-DB48AB10A4E2}"/>
              </a:ext>
            </a:extLst>
          </p:cNvPr>
          <p:cNvSpPr txBox="1"/>
          <p:nvPr/>
        </p:nvSpPr>
        <p:spPr>
          <a:xfrm>
            <a:off x="363187" y="5496631"/>
            <a:ext cx="1044827"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PROFICIENCY</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28" name="TextBox 27">
            <a:extLst>
              <a:ext uri="{FF2B5EF4-FFF2-40B4-BE49-F238E27FC236}">
                <a16:creationId xmlns:a16="http://schemas.microsoft.com/office/drawing/2014/main" id="{1791BB0B-9BAD-2B44-8CA6-2C5027E6AB18}"/>
              </a:ext>
            </a:extLst>
          </p:cNvPr>
          <p:cNvSpPr txBox="1"/>
          <p:nvPr/>
        </p:nvSpPr>
        <p:spPr>
          <a:xfrm>
            <a:off x="356075" y="5680004"/>
            <a:ext cx="2286541" cy="461665"/>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Professional desktop user, Smartphone user</a:t>
            </a:r>
            <a:endParaRPr lang="en-US" sz="1201" dirty="0">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B9B3C4A-FF38-8F4E-B7AE-FD1980C36A40}"/>
              </a:ext>
            </a:extLst>
          </p:cNvPr>
          <p:cNvSpPr txBox="1"/>
          <p:nvPr/>
        </p:nvSpPr>
        <p:spPr>
          <a:xfrm>
            <a:off x="363187" y="3650407"/>
            <a:ext cx="1564225"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BUSINESS ROLES</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5120E01-E596-2B46-BD28-2D8C8D1FE8E0}"/>
              </a:ext>
            </a:extLst>
          </p:cNvPr>
          <p:cNvSpPr txBox="1"/>
          <p:nvPr/>
        </p:nvSpPr>
        <p:spPr>
          <a:xfrm>
            <a:off x="356075" y="3833780"/>
            <a:ext cx="2094517" cy="461665"/>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Heads of Service; Managers; Some Administrators</a:t>
            </a:r>
            <a:endParaRPr lang="en-US" sz="1201" dirty="0">
              <a:solidFill>
                <a:schemeClr val="bg1"/>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D00A5FBE-575B-8240-A49C-F78E6E950786}"/>
              </a:ext>
            </a:extLst>
          </p:cNvPr>
          <p:cNvSpPr txBox="1"/>
          <p:nvPr/>
        </p:nvSpPr>
        <p:spPr>
          <a:xfrm>
            <a:off x="363187" y="2788676"/>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CHS GROUP</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AEA8C5F3-5F14-BC4A-9C4B-F8E402E4B022}"/>
              </a:ext>
            </a:extLst>
          </p:cNvPr>
          <p:cNvSpPr/>
          <p:nvPr/>
        </p:nvSpPr>
        <p:spPr>
          <a:xfrm>
            <a:off x="0" y="0"/>
            <a:ext cx="3057754"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04A5ED25-4A50-CB4F-A22C-51C24DD4EB00}"/>
              </a:ext>
            </a:extLst>
          </p:cNvPr>
          <p:cNvPicPr>
            <a:picLocks noChangeAspect="1"/>
          </p:cNvPicPr>
          <p:nvPr/>
        </p:nvPicPr>
        <p:blipFill>
          <a:blip r:embed="rId2"/>
          <a:stretch>
            <a:fillRect/>
          </a:stretch>
        </p:blipFill>
        <p:spPr>
          <a:xfrm>
            <a:off x="447824" y="692440"/>
            <a:ext cx="1056342" cy="1056342"/>
          </a:xfrm>
          <a:prstGeom prst="rect">
            <a:avLst/>
          </a:prstGeom>
        </p:spPr>
      </p:pic>
    </p:spTree>
    <p:extLst>
      <p:ext uri="{BB962C8B-B14F-4D97-AF65-F5344CB8AC3E}">
        <p14:creationId xmlns:p14="http://schemas.microsoft.com/office/powerpoint/2010/main" val="239983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31C67C-FB6E-5E46-808C-B8E2C37F755F}"/>
              </a:ext>
            </a:extLst>
          </p:cNvPr>
          <p:cNvSpPr txBox="1"/>
          <p:nvPr/>
        </p:nvSpPr>
        <p:spPr>
          <a:xfrm>
            <a:off x="3655025"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Biography</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9" name="TextBox 8">
            <a:extLst>
              <a:ext uri="{FF2B5EF4-FFF2-40B4-BE49-F238E27FC236}">
                <a16:creationId xmlns:a16="http://schemas.microsoft.com/office/drawing/2014/main" id="{C16A735A-3DD8-AE43-B6F3-D0710D4E099D}"/>
              </a:ext>
            </a:extLst>
          </p:cNvPr>
          <p:cNvSpPr txBox="1"/>
          <p:nvPr/>
        </p:nvSpPr>
        <p:spPr>
          <a:xfrm>
            <a:off x="3655025" y="2479175"/>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Goals and motivators</a:t>
            </a:r>
          </a:p>
        </p:txBody>
      </p:sp>
      <p:sp>
        <p:nvSpPr>
          <p:cNvPr id="10" name="TextBox 9">
            <a:extLst>
              <a:ext uri="{FF2B5EF4-FFF2-40B4-BE49-F238E27FC236}">
                <a16:creationId xmlns:a16="http://schemas.microsoft.com/office/drawing/2014/main" id="{A2355E51-344C-1742-9B7D-897E3B3644C3}"/>
              </a:ext>
            </a:extLst>
          </p:cNvPr>
          <p:cNvSpPr txBox="1"/>
          <p:nvPr/>
        </p:nvSpPr>
        <p:spPr>
          <a:xfrm>
            <a:off x="365502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Ideal experience</a:t>
            </a:r>
          </a:p>
        </p:txBody>
      </p:sp>
      <p:sp>
        <p:nvSpPr>
          <p:cNvPr id="11" name="TextBox 10">
            <a:extLst>
              <a:ext uri="{FF2B5EF4-FFF2-40B4-BE49-F238E27FC236}">
                <a16:creationId xmlns:a16="http://schemas.microsoft.com/office/drawing/2014/main" id="{E26BFE88-5114-3B48-B942-871C9CE4FB0B}"/>
              </a:ext>
            </a:extLst>
          </p:cNvPr>
          <p:cNvSpPr txBox="1"/>
          <p:nvPr/>
        </p:nvSpPr>
        <p:spPr>
          <a:xfrm>
            <a:off x="746123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Frustrations</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12" name="TextBox 11">
            <a:extLst>
              <a:ext uri="{FF2B5EF4-FFF2-40B4-BE49-F238E27FC236}">
                <a16:creationId xmlns:a16="http://schemas.microsoft.com/office/drawing/2014/main" id="{37E5F9B8-C7F0-0E47-A66A-1E7DD21C972F}"/>
              </a:ext>
            </a:extLst>
          </p:cNvPr>
          <p:cNvSpPr txBox="1"/>
          <p:nvPr/>
        </p:nvSpPr>
        <p:spPr>
          <a:xfrm>
            <a:off x="7461237"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Current tools/process</a:t>
            </a:r>
          </a:p>
        </p:txBody>
      </p:sp>
      <p:sp>
        <p:nvSpPr>
          <p:cNvPr id="22" name="TextBox 21">
            <a:extLst>
              <a:ext uri="{FF2B5EF4-FFF2-40B4-BE49-F238E27FC236}">
                <a16:creationId xmlns:a16="http://schemas.microsoft.com/office/drawing/2014/main" id="{88F48884-FA3E-3946-AB78-46ADDE8DA677}"/>
              </a:ext>
            </a:extLst>
          </p:cNvPr>
          <p:cNvSpPr txBox="1"/>
          <p:nvPr/>
        </p:nvSpPr>
        <p:spPr>
          <a:xfrm>
            <a:off x="3655025" y="4962427"/>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Behaviors</a:t>
            </a:r>
          </a:p>
        </p:txBody>
      </p:sp>
      <p:sp>
        <p:nvSpPr>
          <p:cNvPr id="26" name="TextBox 25">
            <a:extLst>
              <a:ext uri="{FF2B5EF4-FFF2-40B4-BE49-F238E27FC236}">
                <a16:creationId xmlns:a16="http://schemas.microsoft.com/office/drawing/2014/main" id="{60968628-606E-F244-AE5D-2ACE646F1C94}"/>
              </a:ext>
            </a:extLst>
          </p:cNvPr>
          <p:cNvSpPr txBox="1"/>
          <p:nvPr/>
        </p:nvSpPr>
        <p:spPr>
          <a:xfrm>
            <a:off x="7461237" y="1472748"/>
            <a:ext cx="3834292" cy="268535"/>
          </a:xfrm>
          <a:prstGeom prst="rect">
            <a:avLst/>
          </a:prstGeom>
          <a:noFill/>
        </p:spPr>
        <p:txBody>
          <a:bodyPr wrap="square" rtlCol="0" anchor="t">
            <a:spAutoFit/>
          </a:bodyPr>
          <a:lstStyle/>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Service Desk; AD self-service portals.</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27" name="TextBox 26">
            <a:extLst>
              <a:ext uri="{FF2B5EF4-FFF2-40B4-BE49-F238E27FC236}">
                <a16:creationId xmlns:a16="http://schemas.microsoft.com/office/drawing/2014/main" id="{2C84BDFA-8BC6-3845-8355-0B2E3C01E81B}"/>
              </a:ext>
            </a:extLst>
          </p:cNvPr>
          <p:cNvSpPr txBox="1"/>
          <p:nvPr/>
        </p:nvSpPr>
        <p:spPr>
          <a:xfrm>
            <a:off x="7461237" y="2482452"/>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Key needs</a:t>
            </a:r>
          </a:p>
        </p:txBody>
      </p:sp>
      <p:sp>
        <p:nvSpPr>
          <p:cNvPr id="29" name="TextBox 28">
            <a:extLst>
              <a:ext uri="{FF2B5EF4-FFF2-40B4-BE49-F238E27FC236}">
                <a16:creationId xmlns:a16="http://schemas.microsoft.com/office/drawing/2014/main" id="{C049B6F1-BF08-024E-959F-B9FEA94E989A}"/>
              </a:ext>
            </a:extLst>
          </p:cNvPr>
          <p:cNvSpPr txBox="1"/>
          <p:nvPr/>
        </p:nvSpPr>
        <p:spPr>
          <a:xfrm>
            <a:off x="3655025" y="1455698"/>
            <a:ext cx="3456000" cy="653256"/>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cs typeface="Segoe UI" panose="020B0502040204020203" pitchFamily="34" charset="0"/>
              </a:rPr>
              <a:t>Responsible for the upkeep, configuration, and reliable operation of computer systems; especially multi-user computers, such as servers. </a:t>
            </a:r>
            <a:endParaRPr lang="en-US" sz="1100" dirty="0">
              <a:solidFill>
                <a:schemeClr val="tx1">
                  <a:lumMod val="90000"/>
                  <a:lumOff val="10000"/>
                </a:schemeClr>
              </a:solidFill>
              <a:highlight>
                <a:srgbClr val="FFFF00"/>
              </a:highlight>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E2044144-06CC-1746-955D-D7F20C80A13D}"/>
              </a:ext>
            </a:extLst>
          </p:cNvPr>
          <p:cNvSpPr txBox="1"/>
          <p:nvPr/>
        </p:nvSpPr>
        <p:spPr>
          <a:xfrm>
            <a:off x="3655025" y="2793340"/>
            <a:ext cx="3456000" cy="653256"/>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E</a:t>
            </a:r>
            <a:r>
              <a:rPr lang="en-GB" sz="1100" dirty="0">
                <a:solidFill>
                  <a:schemeClr val="tx1">
                    <a:lumMod val="90000"/>
                    <a:lumOff val="10000"/>
                  </a:schemeClr>
                </a:solidFill>
                <a:latin typeface="Segoe UI" panose="020B0502040204020203" pitchFamily="34" charset="0"/>
                <a:cs typeface="Segoe UI" panose="020B0502040204020203" pitchFamily="34" charset="0"/>
              </a:rPr>
              <a:t>nsure that the uptime, performance, resources, and security of the computers they manage meet the needs of the users</a:t>
            </a:r>
            <a:endPar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0FDAA8D1-AE98-7542-B766-B2266A0A084D}"/>
              </a:ext>
            </a:extLst>
          </p:cNvPr>
          <p:cNvSpPr txBox="1"/>
          <p:nvPr/>
        </p:nvSpPr>
        <p:spPr>
          <a:xfrm>
            <a:off x="3655026" y="4145083"/>
            <a:ext cx="3456000" cy="460895"/>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Ability to create workflows to make the UX better when communicating with ICT.  </a:t>
            </a:r>
            <a:endPar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36D94144-9BF2-344E-9ED8-2D3661CE6404}"/>
              </a:ext>
            </a:extLst>
          </p:cNvPr>
          <p:cNvSpPr txBox="1"/>
          <p:nvPr/>
        </p:nvSpPr>
        <p:spPr>
          <a:xfrm>
            <a:off x="7461237" y="4145083"/>
            <a:ext cx="3456000" cy="653256"/>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File share – unnecessary amounts of data due to duplication and poor use.​</a:t>
            </a:r>
          </a:p>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Having to restore user deleted files</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D719D41E-151A-5F42-B08B-7992E98AF886}"/>
              </a:ext>
            </a:extLst>
          </p:cNvPr>
          <p:cNvSpPr txBox="1"/>
          <p:nvPr/>
        </p:nvSpPr>
        <p:spPr>
          <a:xfrm>
            <a:off x="7461237" y="2804791"/>
            <a:ext cx="3456000" cy="845616"/>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Improved file structure and versioning control​</a:t>
            </a:r>
          </a:p>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Simple file restore. Auditability.  Security.​</a:t>
            </a:r>
          </a:p>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Wiki where we can publish articles / videos / FAQs that users can follow.  </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ACA37C73-E463-D64E-AA97-EF16083CCBBB}"/>
              </a:ext>
            </a:extLst>
          </p:cNvPr>
          <p:cNvSpPr txBox="1"/>
          <p:nvPr/>
        </p:nvSpPr>
        <p:spPr>
          <a:xfrm>
            <a:off x="3655025" y="5307394"/>
            <a:ext cx="6238783" cy="26853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Dealing with user issues.  Monitoring systems.  Planning for the future.</a:t>
            </a:r>
          </a:p>
        </p:txBody>
      </p:sp>
      <p:sp>
        <p:nvSpPr>
          <p:cNvPr id="39" name="TextBox 38">
            <a:extLst>
              <a:ext uri="{FF2B5EF4-FFF2-40B4-BE49-F238E27FC236}">
                <a16:creationId xmlns:a16="http://schemas.microsoft.com/office/drawing/2014/main" id="{F8683034-EE71-7148-B5AB-686BA0440BCF}"/>
              </a:ext>
            </a:extLst>
          </p:cNvPr>
          <p:cNvSpPr txBox="1"/>
          <p:nvPr/>
        </p:nvSpPr>
        <p:spPr>
          <a:xfrm>
            <a:off x="363187" y="3119968"/>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PERSONA</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0" name="TextBox 39">
            <a:extLst>
              <a:ext uri="{FF2B5EF4-FFF2-40B4-BE49-F238E27FC236}">
                <a16:creationId xmlns:a16="http://schemas.microsoft.com/office/drawing/2014/main" id="{34AB12B7-D045-B148-AEFF-8766DF49A8BF}"/>
              </a:ext>
            </a:extLst>
          </p:cNvPr>
          <p:cNvSpPr txBox="1"/>
          <p:nvPr/>
        </p:nvSpPr>
        <p:spPr>
          <a:xfrm>
            <a:off x="356075" y="3303341"/>
            <a:ext cx="2286541"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Administrator</a:t>
            </a:r>
            <a:endParaRPr lang="en-US" sz="1201"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F8089A5D-AE06-C849-A4B2-079811435D8B}"/>
              </a:ext>
            </a:extLst>
          </p:cNvPr>
          <p:cNvSpPr txBox="1"/>
          <p:nvPr/>
        </p:nvSpPr>
        <p:spPr>
          <a:xfrm>
            <a:off x="363187" y="437109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AGE RANGE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5" name="TextBox 44">
            <a:extLst>
              <a:ext uri="{FF2B5EF4-FFF2-40B4-BE49-F238E27FC236}">
                <a16:creationId xmlns:a16="http://schemas.microsoft.com/office/drawing/2014/main" id="{E810A3A8-BDB4-A44A-9B81-EDB9F738433A}"/>
              </a:ext>
            </a:extLst>
          </p:cNvPr>
          <p:cNvSpPr txBox="1"/>
          <p:nvPr/>
        </p:nvSpPr>
        <p:spPr>
          <a:xfrm>
            <a:off x="363187" y="4932360"/>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ARCHETYPE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6" name="TextBox 45">
            <a:extLst>
              <a:ext uri="{FF2B5EF4-FFF2-40B4-BE49-F238E27FC236}">
                <a16:creationId xmlns:a16="http://schemas.microsoft.com/office/drawing/2014/main" id="{6FFA37E2-3251-1D4B-A044-0089BD40F1AC}"/>
              </a:ext>
            </a:extLst>
          </p:cNvPr>
          <p:cNvSpPr txBox="1"/>
          <p:nvPr/>
        </p:nvSpPr>
        <p:spPr>
          <a:xfrm>
            <a:off x="363187" y="5114029"/>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Day-to-day power user</a:t>
            </a:r>
            <a:endParaRPr lang="en-US" sz="1201" dirty="0">
              <a:solidFill>
                <a:schemeClr val="bg1"/>
              </a:solidFill>
              <a:latin typeface="Segoe UI" panose="020B0502040204020203" pitchFamily="34" charset="0"/>
              <a:cs typeface="Segoe UI" panose="020B0502040204020203" pitchFamily="34" charset="0"/>
            </a:endParaRPr>
          </a:p>
        </p:txBody>
      </p:sp>
      <p:sp>
        <p:nvSpPr>
          <p:cNvPr id="47" name="Title 1">
            <a:extLst>
              <a:ext uri="{FF2B5EF4-FFF2-40B4-BE49-F238E27FC236}">
                <a16:creationId xmlns:a16="http://schemas.microsoft.com/office/drawing/2014/main" id="{45417AA7-59D5-884E-AEA2-F4C6AC82054D}"/>
              </a:ext>
            </a:extLst>
          </p:cNvPr>
          <p:cNvSpPr txBox="1">
            <a:spLocks/>
          </p:cNvSpPr>
          <p:nvPr/>
        </p:nvSpPr>
        <p:spPr>
          <a:xfrm>
            <a:off x="363187" y="1861415"/>
            <a:ext cx="1409153" cy="874512"/>
          </a:xfrm>
          <a:prstGeom prst="rect">
            <a:avLst/>
          </a:prstGeom>
          <a:noFill/>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Abs Vanat</a:t>
            </a:r>
          </a:p>
        </p:txBody>
      </p:sp>
      <p:sp>
        <p:nvSpPr>
          <p:cNvPr id="25" name="TextBox 24">
            <a:extLst>
              <a:ext uri="{FF2B5EF4-FFF2-40B4-BE49-F238E27FC236}">
                <a16:creationId xmlns:a16="http://schemas.microsoft.com/office/drawing/2014/main" id="{B05EE181-E14B-BF41-A5F4-DB48AB10A4E2}"/>
              </a:ext>
            </a:extLst>
          </p:cNvPr>
          <p:cNvSpPr txBox="1"/>
          <p:nvPr/>
        </p:nvSpPr>
        <p:spPr>
          <a:xfrm>
            <a:off x="363187" y="5496631"/>
            <a:ext cx="1044827"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PROFICIENCY</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28" name="TextBox 27">
            <a:extLst>
              <a:ext uri="{FF2B5EF4-FFF2-40B4-BE49-F238E27FC236}">
                <a16:creationId xmlns:a16="http://schemas.microsoft.com/office/drawing/2014/main" id="{1791BB0B-9BAD-2B44-8CA6-2C5027E6AB18}"/>
              </a:ext>
            </a:extLst>
          </p:cNvPr>
          <p:cNvSpPr txBox="1"/>
          <p:nvPr/>
        </p:nvSpPr>
        <p:spPr>
          <a:xfrm>
            <a:off x="356075" y="5680004"/>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Super User</a:t>
            </a:r>
            <a:endParaRPr lang="en-US" sz="1201" dirty="0">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B9B3C4A-FF38-8F4E-B7AE-FD1980C36A40}"/>
              </a:ext>
            </a:extLst>
          </p:cNvPr>
          <p:cNvSpPr txBox="1"/>
          <p:nvPr/>
        </p:nvSpPr>
        <p:spPr>
          <a:xfrm>
            <a:off x="363187" y="3650407"/>
            <a:ext cx="1564225"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BUSINESS ROLES</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5120E01-E596-2B46-BD28-2D8C8D1FE8E0}"/>
              </a:ext>
            </a:extLst>
          </p:cNvPr>
          <p:cNvSpPr txBox="1"/>
          <p:nvPr/>
        </p:nvSpPr>
        <p:spPr>
          <a:xfrm>
            <a:off x="356075" y="3833780"/>
            <a:ext cx="2094517"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ICT</a:t>
            </a:r>
            <a:endParaRPr lang="en-US" sz="1201" dirty="0">
              <a:solidFill>
                <a:schemeClr val="bg1"/>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D00A5FBE-575B-8240-A49C-F78E6E950786}"/>
              </a:ext>
            </a:extLst>
          </p:cNvPr>
          <p:cNvSpPr txBox="1"/>
          <p:nvPr/>
        </p:nvSpPr>
        <p:spPr>
          <a:xfrm>
            <a:off x="363187" y="278867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CHS GROUP</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pic>
        <p:nvPicPr>
          <p:cNvPr id="1028" name="Picture 4">
            <a:extLst>
              <a:ext uri="{FF2B5EF4-FFF2-40B4-BE49-F238E27FC236}">
                <a16:creationId xmlns:a16="http://schemas.microsoft.com/office/drawing/2014/main" id="{ACD7EC18-0192-4063-9EB6-08A892CCB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49" y="732023"/>
            <a:ext cx="997515" cy="102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Site Structure</a:t>
            </a:r>
          </a:p>
        </p:txBody>
      </p:sp>
      <p:graphicFrame>
        <p:nvGraphicFramePr>
          <p:cNvPr id="5" name="Diagram 4">
            <a:extLst>
              <a:ext uri="{FF2B5EF4-FFF2-40B4-BE49-F238E27FC236}">
                <a16:creationId xmlns:a16="http://schemas.microsoft.com/office/drawing/2014/main" id="{555B4979-F3AD-2E46-BE0B-ECDD63F28B2D}"/>
              </a:ext>
            </a:extLst>
          </p:cNvPr>
          <p:cNvGraphicFramePr/>
          <p:nvPr>
            <p:extLst>
              <p:ext uri="{D42A27DB-BD31-4B8C-83A1-F6EECF244321}">
                <p14:modId xmlns:p14="http://schemas.microsoft.com/office/powerpoint/2010/main" val="1683448708"/>
              </p:ext>
            </p:extLst>
          </p:nvPr>
        </p:nvGraphicFramePr>
        <p:xfrm>
          <a:off x="631371" y="769257"/>
          <a:ext cx="10573657" cy="537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126253F-ADF3-5743-B7B8-11E47810C7B7}"/>
              </a:ext>
            </a:extLst>
          </p:cNvPr>
          <p:cNvPicPr>
            <a:picLocks noChangeAspect="1"/>
          </p:cNvPicPr>
          <p:nvPr/>
        </p:nvPicPr>
        <p:blipFill>
          <a:blip r:embed="rId7"/>
          <a:srcRect/>
          <a:stretch/>
        </p:blipFill>
        <p:spPr>
          <a:xfrm>
            <a:off x="0" y="0"/>
            <a:ext cx="12192000" cy="6858000"/>
          </a:xfrm>
          <a:prstGeom prst="rect">
            <a:avLst/>
          </a:prstGeom>
        </p:spPr>
      </p:pic>
    </p:spTree>
    <p:extLst>
      <p:ext uri="{BB962C8B-B14F-4D97-AF65-F5344CB8AC3E}">
        <p14:creationId xmlns:p14="http://schemas.microsoft.com/office/powerpoint/2010/main" val="396143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Intranet</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7" y="1422400"/>
            <a:ext cx="4762299" cy="4541520"/>
          </a:xfrm>
        </p:spPr>
        <p:txBody>
          <a:bodyPr>
            <a:normAutofit/>
          </a:bodyPr>
          <a:lstStyle/>
          <a:p>
            <a:pPr>
              <a:lnSpc>
                <a:spcPts val="1600"/>
              </a:lnSpc>
              <a:spcBef>
                <a:spcPts val="0"/>
              </a:spcBef>
            </a:pPr>
            <a:r>
              <a:rPr lang="en-AU" sz="1200" dirty="0"/>
              <a:t>Corporate level entry point that serves as central first point of call for users to access all CHS Group content. </a:t>
            </a:r>
          </a:p>
          <a:p>
            <a:r>
              <a:rPr lang="en-GB" sz="1200" dirty="0"/>
              <a:t>The key components that the user can engage with are: </a:t>
            </a:r>
          </a:p>
          <a:p>
            <a:pPr marL="451440" indent="-235440">
              <a:lnSpc>
                <a:spcPts val="1600"/>
              </a:lnSpc>
              <a:spcBef>
                <a:spcPts val="0"/>
              </a:spcBef>
              <a:buFont typeface="Arial" charset="0"/>
              <a:buChar char="•"/>
            </a:pPr>
            <a:r>
              <a:rPr lang="en-US" sz="1200" dirty="0"/>
              <a:t>Header navigation drop down links to individual team sites</a:t>
            </a:r>
          </a:p>
          <a:p>
            <a:pPr marL="451440" indent="-235440">
              <a:lnSpc>
                <a:spcPts val="1600"/>
              </a:lnSpc>
              <a:spcBef>
                <a:spcPts val="0"/>
              </a:spcBef>
              <a:buFont typeface="Arial" charset="0"/>
              <a:buChar char="•"/>
            </a:pPr>
            <a:r>
              <a:rPr lang="en-US" sz="1200" dirty="0"/>
              <a:t>Search feature</a:t>
            </a:r>
          </a:p>
          <a:p>
            <a:pPr marL="451440" indent="-235440">
              <a:lnSpc>
                <a:spcPts val="1600"/>
              </a:lnSpc>
              <a:spcBef>
                <a:spcPts val="0"/>
              </a:spcBef>
              <a:buFont typeface="Arial" charset="0"/>
              <a:buChar char="•"/>
            </a:pPr>
            <a:r>
              <a:rPr lang="en-US" sz="1200" dirty="0"/>
              <a:t>Central news feed featuring four news articles (WP)</a:t>
            </a:r>
          </a:p>
          <a:p>
            <a:pPr marL="451440" indent="-235440">
              <a:lnSpc>
                <a:spcPts val="1600"/>
              </a:lnSpc>
              <a:spcBef>
                <a:spcPts val="0"/>
              </a:spcBef>
              <a:buFont typeface="Arial" charset="0"/>
              <a:buChar char="•"/>
            </a:pPr>
            <a:r>
              <a:rPr lang="en-US" sz="1200" dirty="0"/>
              <a:t>New and updated content feeds</a:t>
            </a:r>
          </a:p>
          <a:p>
            <a:pPr marL="451440" indent="-235440">
              <a:lnSpc>
                <a:spcPts val="1600"/>
              </a:lnSpc>
              <a:spcBef>
                <a:spcPts val="0"/>
              </a:spcBef>
              <a:buFont typeface="Arial" charset="0"/>
              <a:buChar char="•"/>
            </a:pPr>
            <a:r>
              <a:rPr lang="en-US" sz="1200" dirty="0" err="1"/>
              <a:t>Quicklinks</a:t>
            </a:r>
            <a:endParaRPr lang="en-US" sz="1200" dirty="0"/>
          </a:p>
          <a:p>
            <a:pPr marL="716616" lvl="1" indent="-235440">
              <a:lnSpc>
                <a:spcPts val="1600"/>
              </a:lnSpc>
              <a:spcBef>
                <a:spcPts val="0"/>
              </a:spcBef>
              <a:buFont typeface="Arial" charset="0"/>
              <a:buChar char="•"/>
            </a:pPr>
            <a:r>
              <a:rPr lang="en-US" sz="1200" dirty="0"/>
              <a:t>QL, Cascade, Great Plains, Charity Log, Famly, Board Vantage, PanConnect  </a:t>
            </a:r>
            <a:r>
              <a:rPr lang="en-US" sz="1200" dirty="0">
                <a:solidFill>
                  <a:schemeClr val="accent1">
                    <a:lumMod val="75000"/>
                  </a:schemeClr>
                </a:solidFill>
              </a:rPr>
              <a:t>Can this be  personalized – so only QL users see the QL link etc.?</a:t>
            </a:r>
          </a:p>
          <a:p>
            <a:pPr marL="451440" indent="-235440">
              <a:lnSpc>
                <a:spcPts val="1600"/>
              </a:lnSpc>
              <a:spcBef>
                <a:spcPts val="0"/>
              </a:spcBef>
              <a:buFont typeface="Arial" charset="0"/>
              <a:buChar char="•"/>
            </a:pPr>
            <a:r>
              <a:rPr lang="en-US" sz="1200" dirty="0"/>
              <a:t>Primary links to tools and sites:</a:t>
            </a:r>
          </a:p>
          <a:p>
            <a:pPr marL="808056" lvl="2" indent="-235440">
              <a:lnSpc>
                <a:spcPts val="1600"/>
              </a:lnSpc>
              <a:spcBef>
                <a:spcPts val="0"/>
              </a:spcBef>
              <a:buFont typeface="Courier New" charset="0"/>
              <a:buChar char="o"/>
            </a:pPr>
            <a:r>
              <a:rPr lang="en-US" sz="1200" dirty="0"/>
              <a:t>Collaboration Sites</a:t>
            </a:r>
          </a:p>
          <a:p>
            <a:pPr marL="808056" lvl="2" indent="-235440">
              <a:lnSpc>
                <a:spcPts val="1600"/>
              </a:lnSpc>
              <a:spcBef>
                <a:spcPts val="0"/>
              </a:spcBef>
              <a:buFont typeface="Courier New" charset="0"/>
              <a:buChar char="o"/>
            </a:pPr>
            <a:r>
              <a:rPr lang="en-US" sz="1200" dirty="0"/>
              <a:t>Workplace by Facebook</a:t>
            </a:r>
          </a:p>
          <a:p>
            <a:pPr marL="808056" lvl="2" indent="-235440">
              <a:lnSpc>
                <a:spcPts val="1600"/>
              </a:lnSpc>
              <a:spcBef>
                <a:spcPts val="0"/>
              </a:spcBef>
              <a:buFont typeface="Courier New" charset="0"/>
              <a:buChar char="o"/>
            </a:pPr>
            <a:r>
              <a:rPr lang="en-US" sz="1200" dirty="0"/>
              <a:t>Knowledge Management System</a:t>
            </a:r>
          </a:p>
          <a:p>
            <a:pPr marL="451440" indent="-235440">
              <a:lnSpc>
                <a:spcPts val="1600"/>
              </a:lnSpc>
              <a:spcBef>
                <a:spcPts val="0"/>
              </a:spcBef>
              <a:buFont typeface="Arial" charset="0"/>
              <a:buChar char="•"/>
            </a:pPr>
            <a:endParaRPr lang="en-US" sz="1200" dirty="0"/>
          </a:p>
          <a:p>
            <a:pPr>
              <a:spcBef>
                <a:spcPts val="600"/>
              </a:spcBef>
            </a:pPr>
            <a:endParaRPr lang="en-US" dirty="0"/>
          </a:p>
        </p:txBody>
      </p:sp>
      <p:sp>
        <p:nvSpPr>
          <p:cNvPr id="2" name="Text Placeholder 1">
            <a:extLst>
              <a:ext uri="{FF2B5EF4-FFF2-40B4-BE49-F238E27FC236}">
                <a16:creationId xmlns:a16="http://schemas.microsoft.com/office/drawing/2014/main" id="{305DE4A9-8598-1A4A-AB04-F5EB4265618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1569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Knowledge Base</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p:txBody>
          <a:bodyPr>
            <a:noAutofit/>
          </a:bodyPr>
          <a:lstStyle/>
          <a:p>
            <a:r>
              <a:rPr lang="en-GB" sz="1200" dirty="0"/>
              <a:t>The ‘Knowledge Hub’ is a dedicated navigator for users to intuitively find the content they need by allowing them to refine all content stored in the solution quickly and easily. </a:t>
            </a:r>
          </a:p>
          <a:p>
            <a:r>
              <a:rPr lang="en-GB" sz="1200" dirty="0"/>
              <a:t>The key components that the user can engage with are: </a:t>
            </a:r>
          </a:p>
          <a:p>
            <a:pPr marL="360000" lvl="1" indent="-360000">
              <a:lnSpc>
                <a:spcPct val="100000"/>
              </a:lnSpc>
              <a:spcBef>
                <a:spcPts val="300"/>
              </a:spcBef>
            </a:pPr>
            <a:r>
              <a:rPr lang="en-GB" sz="1200" dirty="0"/>
              <a:t>Browse Knowledge Types</a:t>
            </a:r>
          </a:p>
          <a:p>
            <a:pPr marL="360000" lvl="1" indent="-360000">
              <a:lnSpc>
                <a:spcPct val="100000"/>
              </a:lnSpc>
              <a:spcBef>
                <a:spcPts val="300"/>
              </a:spcBef>
            </a:pPr>
            <a:r>
              <a:rPr lang="en-GB" sz="1200" dirty="0"/>
              <a:t>Search</a:t>
            </a:r>
          </a:p>
          <a:p>
            <a:pPr marL="360000" indent="-360000">
              <a:lnSpc>
                <a:spcPct val="100000"/>
              </a:lnSpc>
              <a:spcBef>
                <a:spcPts val="300"/>
              </a:spcBef>
              <a:buFont typeface="Arial" panose="020B0604020202020204" pitchFamily="34" charset="0"/>
              <a:buChar char="•"/>
            </a:pPr>
            <a:r>
              <a:rPr lang="en-GB" sz="1200" dirty="0"/>
              <a:t>Featured Knowledge</a:t>
            </a:r>
          </a:p>
          <a:p>
            <a:pPr marL="360000" indent="-360000">
              <a:lnSpc>
                <a:spcPct val="100000"/>
              </a:lnSpc>
              <a:spcBef>
                <a:spcPts val="300"/>
              </a:spcBef>
              <a:buFont typeface="Arial" panose="020B0604020202020204" pitchFamily="34" charset="0"/>
              <a:buChar char="•"/>
            </a:pPr>
            <a:r>
              <a:rPr lang="en-GB" sz="1200" dirty="0"/>
              <a:t>Latest Additions</a:t>
            </a:r>
          </a:p>
          <a:p>
            <a:pPr marL="360000" indent="-360000">
              <a:lnSpc>
                <a:spcPct val="100000"/>
              </a:lnSpc>
              <a:spcBef>
                <a:spcPts val="300"/>
              </a:spcBef>
              <a:buFont typeface="Arial" panose="020B0604020202020204" pitchFamily="34" charset="0"/>
              <a:buChar char="•"/>
            </a:pPr>
            <a:r>
              <a:rPr lang="en-GB" sz="1200" dirty="0" err="1"/>
              <a:t>Quicklinks</a:t>
            </a:r>
            <a:endParaRPr lang="en-US" sz="1200" dirty="0"/>
          </a:p>
        </p:txBody>
      </p:sp>
      <p:sp>
        <p:nvSpPr>
          <p:cNvPr id="2" name="Text Placeholder 1">
            <a:extLst>
              <a:ext uri="{FF2B5EF4-FFF2-40B4-BE49-F238E27FC236}">
                <a16:creationId xmlns:a16="http://schemas.microsoft.com/office/drawing/2014/main" id="{305DE4A9-8598-1A4A-AB04-F5EB4265618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3517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Knowledge Base – Content Types</a:t>
            </a:r>
          </a:p>
        </p:txBody>
      </p:sp>
      <p:graphicFrame>
        <p:nvGraphicFramePr>
          <p:cNvPr id="5" name="Content Placeholder 3">
            <a:extLst>
              <a:ext uri="{FF2B5EF4-FFF2-40B4-BE49-F238E27FC236}">
                <a16:creationId xmlns:a16="http://schemas.microsoft.com/office/drawing/2014/main" id="{F6C112B3-29B7-5B4A-BD64-764426FCB6BD}"/>
              </a:ext>
            </a:extLst>
          </p:cNvPr>
          <p:cNvGraphicFramePr>
            <a:graphicFrameLocks/>
          </p:cNvGraphicFramePr>
          <p:nvPr>
            <p:extLst>
              <p:ext uri="{D42A27DB-BD31-4B8C-83A1-F6EECF244321}">
                <p14:modId xmlns:p14="http://schemas.microsoft.com/office/powerpoint/2010/main" val="2132736791"/>
              </p:ext>
            </p:extLst>
          </p:nvPr>
        </p:nvGraphicFramePr>
        <p:xfrm>
          <a:off x="634263" y="1439508"/>
          <a:ext cx="10806711" cy="3382442"/>
        </p:xfrm>
        <a:graphic>
          <a:graphicData uri="http://schemas.openxmlformats.org/drawingml/2006/table">
            <a:tbl>
              <a:tblPr firstRow="1" bandRow="1">
                <a:tableStyleId>{8EC20E35-A176-4012-BC5E-935CFFF8708E}</a:tableStyleId>
              </a:tblPr>
              <a:tblGrid>
                <a:gridCol w="2021851">
                  <a:extLst>
                    <a:ext uri="{9D8B030D-6E8A-4147-A177-3AD203B41FA5}">
                      <a16:colId xmlns:a16="http://schemas.microsoft.com/office/drawing/2014/main" val="3340969528"/>
                    </a:ext>
                  </a:extLst>
                </a:gridCol>
                <a:gridCol w="2140857">
                  <a:extLst>
                    <a:ext uri="{9D8B030D-6E8A-4147-A177-3AD203B41FA5}">
                      <a16:colId xmlns:a16="http://schemas.microsoft.com/office/drawing/2014/main" val="4163998090"/>
                    </a:ext>
                  </a:extLst>
                </a:gridCol>
                <a:gridCol w="2242458">
                  <a:extLst>
                    <a:ext uri="{9D8B030D-6E8A-4147-A177-3AD203B41FA5}">
                      <a16:colId xmlns:a16="http://schemas.microsoft.com/office/drawing/2014/main" val="1790604738"/>
                    </a:ext>
                  </a:extLst>
                </a:gridCol>
                <a:gridCol w="1872342">
                  <a:extLst>
                    <a:ext uri="{9D8B030D-6E8A-4147-A177-3AD203B41FA5}">
                      <a16:colId xmlns:a16="http://schemas.microsoft.com/office/drawing/2014/main" val="1536221566"/>
                    </a:ext>
                  </a:extLst>
                </a:gridCol>
                <a:gridCol w="2529203">
                  <a:extLst>
                    <a:ext uri="{9D8B030D-6E8A-4147-A177-3AD203B41FA5}">
                      <a16:colId xmlns:a16="http://schemas.microsoft.com/office/drawing/2014/main" val="328476603"/>
                    </a:ext>
                  </a:extLst>
                </a:gridCol>
              </a:tblGrid>
              <a:tr h="223422">
                <a:tc>
                  <a:txBody>
                    <a:bodyPr/>
                    <a:lstStyle/>
                    <a:p>
                      <a:pPr algn="l"/>
                      <a:r>
                        <a:rPr lang="en-GB" sz="800" b="1" i="0" spc="100" baseline="0" dirty="0">
                          <a:latin typeface="Segoe UI Semibold" panose="020B0502040204020203" pitchFamily="34" charset="0"/>
                          <a:cs typeface="Segoe UI Semibold" panose="020B0502040204020203" pitchFamily="34" charset="0"/>
                        </a:rPr>
                        <a:t>CONTENT TYPE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CREATE/UPLOAD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UPDATE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ARCHIVE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VIEW/DOWNLOAD/PRINT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extLst>
                  <a:ext uri="{0D108BD9-81ED-4DB2-BD59-A6C34878D82A}">
                    <a16:rowId xmlns:a16="http://schemas.microsoft.com/office/drawing/2014/main" val="2810342854"/>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Policies</a:t>
                      </a:r>
                    </a:p>
                    <a:p>
                      <a:pPr algn="l"/>
                      <a:r>
                        <a:rPr lang="en-GB" sz="900" b="0" i="0" dirty="0">
                          <a:latin typeface="Segoe UI" panose="020B0502040204020203" pitchFamily="34" charset="0"/>
                          <a:cs typeface="Segoe UI" panose="020B0502040204020203" pitchFamily="34" charset="0"/>
                        </a:rPr>
                        <a:t>  – HR and Operations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endPar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0" i="0" dirty="0">
                          <a:latin typeface="Segoe UI" panose="020B0502040204020203" pitchFamily="34" charset="0"/>
                          <a:cs typeface="Segoe UI" panose="020B0502040204020203" pitchFamily="34" charset="0"/>
                        </a:rPr>
                        <a:t>All employees</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5717487"/>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Procedures</a:t>
                      </a:r>
                    </a:p>
                    <a:p>
                      <a:pPr algn="l"/>
                      <a:r>
                        <a:rPr lang="en-GB" sz="900" b="0" i="0" dirty="0">
                          <a:latin typeface="Segoe UI" panose="020B0502040204020203" pitchFamily="34" charset="0"/>
                          <a:cs typeface="Segoe UI" panose="020B0502040204020203" pitchFamily="34" charset="0"/>
                        </a:rPr>
                        <a:t>  – HR and Operations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endPar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8317106"/>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Guides</a:t>
                      </a:r>
                    </a:p>
                    <a:p>
                      <a:pPr algn="l"/>
                      <a:r>
                        <a:rPr lang="en-GB" sz="900" b="0" i="0" dirty="0">
                          <a:latin typeface="Segoe UI" panose="020B0502040204020203" pitchFamily="34" charset="0"/>
                          <a:cs typeface="Segoe UI" panose="020B0502040204020203" pitchFamily="34" charset="0"/>
                        </a:rPr>
                        <a:t>  – Safeguarding</a:t>
                      </a:r>
                    </a:p>
                    <a:p>
                      <a:pPr algn="l"/>
                      <a:r>
                        <a:rPr lang="en-GB" sz="900" b="0" i="0" dirty="0">
                          <a:latin typeface="Segoe UI" panose="020B0502040204020203" pitchFamily="34" charset="0"/>
                          <a:cs typeface="Segoe UI" panose="020B0502040204020203" pitchFamily="34" charset="0"/>
                        </a:rPr>
                        <a:t>  – Health and Safety</a:t>
                      </a:r>
                    </a:p>
                    <a:p>
                      <a:pPr algn="l"/>
                      <a:r>
                        <a:rPr lang="en-GB" sz="900" b="0" i="0" dirty="0">
                          <a:latin typeface="Segoe UI" panose="020B0502040204020203" pitchFamily="34" charset="0"/>
                          <a:cs typeface="Segoe UI" panose="020B0502040204020203" pitchFamily="34" charset="0"/>
                        </a:rPr>
                        <a:t>  – Project Management</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18425499"/>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CHS Brand Information</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6223673"/>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GDPR</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5025694"/>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Finance Forms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806328626"/>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Employee Forum</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718340403"/>
                  </a:ext>
                </a:extLst>
              </a:tr>
              <a:tr h="357484">
                <a:tc>
                  <a:txBody>
                    <a:bodyPr/>
                    <a:lstStyle/>
                    <a:p>
                      <a:pPr algn="l"/>
                      <a:r>
                        <a:rPr lang="en-GB" sz="900" b="1" i="0" dirty="0">
                          <a:latin typeface="Segoe UI Semibold" panose="020B0502040204020203" pitchFamily="34" charset="0"/>
                          <a:cs typeface="Segoe UI Semibold" panose="020B0502040204020203" pitchFamily="34" charset="0"/>
                        </a:rPr>
                        <a:t>Corporate Induction </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Content Owners and Authors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a:r>
                        <a:rPr lang="en-GB" sz="900" b="0" i="0" dirty="0">
                          <a:latin typeface="Segoe UI" panose="020B0502040204020203" pitchFamily="34" charset="0"/>
                          <a:cs typeface="Segoe UI" panose="020B0502040204020203" pitchFamily="34" charset="0"/>
                        </a:rPr>
                        <a:t>Content Owners only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employees</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145747475"/>
                  </a:ext>
                </a:extLst>
              </a:tr>
            </a:tbl>
          </a:graphicData>
        </a:graphic>
      </p:graphicFrame>
    </p:spTree>
    <p:extLst>
      <p:ext uri="{BB962C8B-B14F-4D97-AF65-F5344CB8AC3E}">
        <p14:creationId xmlns:p14="http://schemas.microsoft.com/office/powerpoint/2010/main" val="114656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Collaboration Sites</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8" y="1422400"/>
            <a:ext cx="4341384" cy="4541520"/>
          </a:xfrm>
        </p:spPr>
        <p:txBody>
          <a:bodyPr>
            <a:normAutofit/>
          </a:bodyPr>
          <a:lstStyle/>
          <a:p>
            <a:pPr>
              <a:spcBef>
                <a:spcPts val="600"/>
              </a:spcBef>
            </a:pPr>
            <a:r>
              <a:rPr lang="en-AU" sz="1200" dirty="0"/>
              <a:t>Collaboration Sites are areas of the intranet where different teams store working documentation and come together to collaborate.</a:t>
            </a:r>
          </a:p>
          <a:p>
            <a:pPr>
              <a:spcBef>
                <a:spcPts val="600"/>
              </a:spcBef>
            </a:pPr>
            <a:r>
              <a:rPr lang="en-US" sz="1200" dirty="0"/>
              <a:t>Each collaboration site will have the same look and feel, containing information about the business area. The sites will be restricted to individuals that are granted permission to view and edit.</a:t>
            </a:r>
          </a:p>
          <a:p>
            <a:pPr>
              <a:spcBef>
                <a:spcPts val="600"/>
              </a:spcBef>
            </a:pPr>
            <a:r>
              <a:rPr lang="en-US" sz="1200" dirty="0"/>
              <a:t>Each area landing page will contain: </a:t>
            </a:r>
          </a:p>
          <a:p>
            <a:pPr marL="171450" indent="-171450">
              <a:spcBef>
                <a:spcPts val="600"/>
              </a:spcBef>
              <a:buFont typeface="Arial" panose="020B0604020202020204" pitchFamily="34" charset="0"/>
              <a:buChar char="•"/>
            </a:pPr>
            <a:r>
              <a:rPr lang="en-US" sz="1200" dirty="0"/>
              <a:t>An introductory blurb to the business area </a:t>
            </a:r>
          </a:p>
          <a:p>
            <a:pPr marL="171450" indent="-171450">
              <a:spcBef>
                <a:spcPts val="600"/>
              </a:spcBef>
              <a:buFont typeface="Arial" panose="020B0604020202020204" pitchFamily="34" charset="0"/>
              <a:buChar char="•"/>
            </a:pPr>
            <a:r>
              <a:rPr lang="en-US" sz="1200" dirty="0"/>
              <a:t>Key contact details for the Head of the Business Area</a:t>
            </a:r>
          </a:p>
          <a:p>
            <a:pPr marL="171450" indent="-171450">
              <a:spcBef>
                <a:spcPts val="600"/>
              </a:spcBef>
              <a:buFont typeface="Arial" panose="020B0604020202020204" pitchFamily="34" charset="0"/>
              <a:buChar char="•"/>
            </a:pPr>
            <a:r>
              <a:rPr lang="en-US" sz="1200" dirty="0"/>
              <a:t>Quick Links Widget</a:t>
            </a:r>
          </a:p>
          <a:p>
            <a:pPr marL="171450" indent="-171450">
              <a:spcBef>
                <a:spcPts val="600"/>
              </a:spcBef>
              <a:buFont typeface="Arial" panose="020B0604020202020204" pitchFamily="34" charset="0"/>
              <a:buChar char="•"/>
            </a:pPr>
            <a:r>
              <a:rPr lang="en-US" sz="1200" dirty="0"/>
              <a:t>A Document Repository</a:t>
            </a:r>
          </a:p>
        </p:txBody>
      </p:sp>
    </p:spTree>
    <p:extLst>
      <p:ext uri="{BB962C8B-B14F-4D97-AF65-F5344CB8AC3E}">
        <p14:creationId xmlns:p14="http://schemas.microsoft.com/office/powerpoint/2010/main" val="307246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Collaboration Sites</a:t>
            </a:r>
          </a:p>
        </p:txBody>
      </p:sp>
      <p:graphicFrame>
        <p:nvGraphicFramePr>
          <p:cNvPr id="7" name="Content Placeholder 3">
            <a:extLst>
              <a:ext uri="{FF2B5EF4-FFF2-40B4-BE49-F238E27FC236}">
                <a16:creationId xmlns:a16="http://schemas.microsoft.com/office/drawing/2014/main" id="{370467A3-58A1-754B-9079-80F6D6468E95}"/>
              </a:ext>
            </a:extLst>
          </p:cNvPr>
          <p:cNvGraphicFramePr>
            <a:graphicFrameLocks/>
          </p:cNvGraphicFramePr>
          <p:nvPr>
            <p:extLst>
              <p:ext uri="{D42A27DB-BD31-4B8C-83A1-F6EECF244321}">
                <p14:modId xmlns:p14="http://schemas.microsoft.com/office/powerpoint/2010/main" val="2876858945"/>
              </p:ext>
            </p:extLst>
          </p:nvPr>
        </p:nvGraphicFramePr>
        <p:xfrm>
          <a:off x="603149" y="1444203"/>
          <a:ext cx="5340452" cy="4578336"/>
        </p:xfrm>
        <a:graphic>
          <a:graphicData uri="http://schemas.openxmlformats.org/drawingml/2006/table">
            <a:tbl>
              <a:tblPr firstRow="1" bandRow="1">
                <a:tableStyleId>{8EC20E35-A176-4012-BC5E-935CFFF8708E}</a:tableStyleId>
              </a:tblPr>
              <a:tblGrid>
                <a:gridCol w="1467464">
                  <a:extLst>
                    <a:ext uri="{9D8B030D-6E8A-4147-A177-3AD203B41FA5}">
                      <a16:colId xmlns:a16="http://schemas.microsoft.com/office/drawing/2014/main" val="3340969528"/>
                    </a:ext>
                  </a:extLst>
                </a:gridCol>
                <a:gridCol w="1936494">
                  <a:extLst>
                    <a:ext uri="{9D8B030D-6E8A-4147-A177-3AD203B41FA5}">
                      <a16:colId xmlns:a16="http://schemas.microsoft.com/office/drawing/2014/main" val="4163998090"/>
                    </a:ext>
                  </a:extLst>
                </a:gridCol>
                <a:gridCol w="1936494">
                  <a:extLst>
                    <a:ext uri="{9D8B030D-6E8A-4147-A177-3AD203B41FA5}">
                      <a16:colId xmlns:a16="http://schemas.microsoft.com/office/drawing/2014/main" val="1790604738"/>
                    </a:ext>
                  </a:extLst>
                </a:gridCol>
              </a:tblGrid>
              <a:tr h="238992">
                <a:tc>
                  <a:txBody>
                    <a:bodyPr/>
                    <a:lstStyle/>
                    <a:p>
                      <a:pPr algn="l"/>
                      <a:r>
                        <a:rPr lang="en-GB" sz="800" b="1" i="0" spc="100" baseline="0" dirty="0">
                          <a:latin typeface="Segoe UI Semibold" panose="020B0502040204020203" pitchFamily="34" charset="0"/>
                          <a:cs typeface="Segoe UI Semibold" panose="020B0502040204020203" pitchFamily="34" charset="0"/>
                        </a:rPr>
                        <a:t>SITE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DEFINITION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ACCESS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extLst>
                  <a:ext uri="{0D108BD9-81ED-4DB2-BD59-A6C34878D82A}">
                    <a16:rowId xmlns:a16="http://schemas.microsoft.com/office/drawing/2014/main" val="2810342854"/>
                  </a:ext>
                </a:extLst>
              </a:tr>
              <a:tr h="664441">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Project Work</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r>
                        <a:rPr lang="en-GB" sz="900" b="0" i="0" u="none" strike="noStrike" dirty="0">
                          <a:effectLst/>
                          <a:latin typeface="Segoe UI" panose="020B0502040204020203" pitchFamily="34" charset="0"/>
                          <a:cs typeface="Segoe UI" panose="020B0502040204020203" pitchFamily="34" charset="0"/>
                        </a:rPr>
                        <a:t>We need somewhere for current project documentation to live.  There may numerous different projects running at once with different cross department project teams. </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r>
                        <a:rPr lang="en-GB" sz="900" b="0" i="0" u="none" strike="noStrike" dirty="0">
                          <a:effectLst/>
                          <a:latin typeface="Segoe UI" panose="020B0502040204020203" pitchFamily="34" charset="0"/>
                          <a:cs typeface="Segoe UI" panose="020B0502040204020203" pitchFamily="34" charset="0"/>
                        </a:rPr>
                        <a:t>All /access will depend on the project?</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5717487"/>
                  </a:ext>
                </a:extLst>
              </a:tr>
              <a:tr h="382398">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Digital Strategy Group</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Digital Strategy Group</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SMG; ICT; Business Change Manager</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8317106"/>
                  </a:ext>
                </a:extLst>
              </a:tr>
              <a:tr h="382398">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DAHA Steering Group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Domestic Abuse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ALL</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18425499"/>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Employee Forum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GB" sz="900" b="0" i="0" u="none" strike="noStrike">
                          <a:effectLst/>
                          <a:latin typeface="Segoe UI" panose="020B0502040204020203" pitchFamily="34" charset="0"/>
                          <a:cs typeface="Segoe UI" panose="020B0502040204020203" pitchFamily="34" charset="0"/>
                        </a:rPr>
                        <a:t>Employee Forum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Employee Forum Reps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6223673"/>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Digital Comms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GB" sz="900" b="0" i="0" u="none" strike="noStrike">
                          <a:effectLst/>
                          <a:latin typeface="Segoe UI" panose="020B0502040204020203" pitchFamily="34" charset="0"/>
                          <a:cs typeface="Segoe UI" panose="020B0502040204020203" pitchFamily="34" charset="0"/>
                        </a:rPr>
                        <a:t>Website; Social Media; Customer Portal</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Various named staff</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5025694"/>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HR &amp; Payroll</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0" i="0" u="none" strike="noStrike">
                          <a:effectLst/>
                          <a:latin typeface="Segoe UI" panose="020B0502040204020203" pitchFamily="34" charset="0"/>
                          <a:cs typeface="Segoe UI" panose="020B0502040204020203" pitchFamily="34" charset="0"/>
                        </a:rPr>
                        <a:t>Documentation around pay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HR &amp; Finance</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806328626"/>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Asset Management Group</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0" i="0" u="none" strike="noStrike" dirty="0">
                          <a:effectLst/>
                          <a:latin typeface="Segoe UI" panose="020B0502040204020203" pitchFamily="34" charset="0"/>
                          <a:cs typeface="Segoe UI" panose="020B0502040204020203" pitchFamily="34" charset="0"/>
                        </a:rPr>
                        <a:t>Asset Management Group</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Various named staff - could this be SMG??</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11860486"/>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Health and Safety</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0" i="0" u="none" strike="noStrike">
                          <a:effectLst/>
                          <a:latin typeface="Segoe UI" panose="020B0502040204020203" pitchFamily="34" charset="0"/>
                          <a:cs typeface="Segoe UI" panose="020B0502040204020203" pitchFamily="34" charset="0"/>
                        </a:rPr>
                        <a:t>Hackett Review; Risk Assessments; Solo protect</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GB" sz="900" b="0" i="0" u="none" strike="noStrike">
                          <a:effectLst/>
                          <a:latin typeface="Segoe UI" panose="020B0502040204020203" pitchFamily="34" charset="0"/>
                          <a:cs typeface="Segoe UI" panose="020B0502040204020203" pitchFamily="34" charset="0"/>
                        </a:rPr>
                        <a:t>ALL</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7752671"/>
                  </a:ext>
                </a:extLst>
              </a:tr>
              <a:tr h="0">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Voids and Lettings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0" i="0" u="none" strike="noStrike" dirty="0">
                          <a:effectLst/>
                          <a:latin typeface="Segoe UI" panose="020B0502040204020203" pitchFamily="34" charset="0"/>
                          <a:cs typeface="Segoe UI" panose="020B0502040204020203" pitchFamily="34" charset="0"/>
                        </a:rPr>
                        <a:t>Admin around letting properties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GB" sz="900" b="0" i="0" u="none" strike="noStrike" dirty="0">
                          <a:effectLst/>
                          <a:latin typeface="Segoe UI" panose="020B0502040204020203" pitchFamily="34" charset="0"/>
                          <a:cs typeface="Segoe UI" panose="020B0502040204020203" pitchFamily="34" charset="0"/>
                        </a:rPr>
                        <a:t>Housing Services; Property Services; Customer Services; OMG</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3197491"/>
                  </a:ext>
                </a:extLst>
              </a:tr>
              <a:tr h="382398">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OMG</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0" i="0" u="none" strike="noStrike" dirty="0">
                          <a:effectLst/>
                          <a:latin typeface="Segoe UI" panose="020B0502040204020203" pitchFamily="34" charset="0"/>
                          <a:cs typeface="Segoe UI" panose="020B0502040204020203" pitchFamily="34" charset="0"/>
                        </a:rPr>
                        <a:t>Operational Management Group</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ctr"/>
                      <a:r>
                        <a:rPr lang="en-GB" sz="900" b="0" i="0" u="none" strike="noStrike" dirty="0">
                          <a:effectLst/>
                          <a:latin typeface="Segoe UI" panose="020B0502040204020203" pitchFamily="34" charset="0"/>
                          <a:cs typeface="Segoe UI" panose="020B0502040204020203" pitchFamily="34" charset="0"/>
                        </a:rPr>
                        <a:t>SMG; Managers; Service Managers</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36766207"/>
                  </a:ext>
                </a:extLst>
              </a:tr>
            </a:tbl>
          </a:graphicData>
        </a:graphic>
      </p:graphicFrame>
      <p:graphicFrame>
        <p:nvGraphicFramePr>
          <p:cNvPr id="8" name="Content Placeholder 3">
            <a:extLst>
              <a:ext uri="{FF2B5EF4-FFF2-40B4-BE49-F238E27FC236}">
                <a16:creationId xmlns:a16="http://schemas.microsoft.com/office/drawing/2014/main" id="{C265905A-EDBD-9C40-A714-6DEA39466339}"/>
              </a:ext>
            </a:extLst>
          </p:cNvPr>
          <p:cNvGraphicFramePr>
            <a:graphicFrameLocks/>
          </p:cNvGraphicFramePr>
          <p:nvPr>
            <p:extLst>
              <p:ext uri="{D42A27DB-BD31-4B8C-83A1-F6EECF244321}">
                <p14:modId xmlns:p14="http://schemas.microsoft.com/office/powerpoint/2010/main" val="4174910325"/>
              </p:ext>
            </p:extLst>
          </p:nvPr>
        </p:nvGraphicFramePr>
        <p:xfrm>
          <a:off x="6784255" y="1444203"/>
          <a:ext cx="3403958" cy="4739040"/>
        </p:xfrm>
        <a:graphic>
          <a:graphicData uri="http://schemas.openxmlformats.org/drawingml/2006/table">
            <a:tbl>
              <a:tblPr firstRow="1" bandRow="1">
                <a:tableStyleId>{8EC20E35-A176-4012-BC5E-935CFFF8708E}</a:tableStyleId>
              </a:tblPr>
              <a:tblGrid>
                <a:gridCol w="1694727">
                  <a:extLst>
                    <a:ext uri="{9D8B030D-6E8A-4147-A177-3AD203B41FA5}">
                      <a16:colId xmlns:a16="http://schemas.microsoft.com/office/drawing/2014/main" val="3340969528"/>
                    </a:ext>
                  </a:extLst>
                </a:gridCol>
                <a:gridCol w="1709231">
                  <a:extLst>
                    <a:ext uri="{9D8B030D-6E8A-4147-A177-3AD203B41FA5}">
                      <a16:colId xmlns:a16="http://schemas.microsoft.com/office/drawing/2014/main" val="4163998090"/>
                    </a:ext>
                  </a:extLst>
                </a:gridCol>
              </a:tblGrid>
              <a:tr h="151833">
                <a:tc>
                  <a:txBody>
                    <a:bodyPr/>
                    <a:lstStyle/>
                    <a:p>
                      <a:pPr algn="l"/>
                      <a:r>
                        <a:rPr lang="en-GB" sz="800" b="1" i="0" spc="100" baseline="0" dirty="0">
                          <a:latin typeface="Segoe UI Semibold" panose="020B0502040204020203" pitchFamily="34" charset="0"/>
                          <a:cs typeface="Segoe UI Semibold" panose="020B0502040204020203" pitchFamily="34" charset="0"/>
                        </a:rPr>
                        <a:t>SITE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tc>
                  <a:txBody>
                    <a:bodyPr/>
                    <a:lstStyle/>
                    <a:p>
                      <a:pPr algn="l"/>
                      <a:r>
                        <a:rPr lang="en-GB" sz="800" b="1" i="0" spc="100" baseline="0" dirty="0">
                          <a:latin typeface="Segoe UI Semibold" panose="020B0502040204020203" pitchFamily="34" charset="0"/>
                          <a:cs typeface="Segoe UI Semibold" panose="020B0502040204020203" pitchFamily="34" charset="0"/>
                        </a:rPr>
                        <a:t>SITE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extLst>
                  <a:ext uri="{0D108BD9-81ED-4DB2-BD59-A6C34878D82A}">
                    <a16:rowId xmlns:a16="http://schemas.microsoft.com/office/drawing/2014/main" val="2810342854"/>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Business Change</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5717487"/>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Chief Executive SMG</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66093443"/>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Data Protection</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5548296"/>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Business Intelligence</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01207584"/>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Health and Safety</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19719669"/>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Human Resources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6512475"/>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ICT</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8317106"/>
                  </a:ext>
                </a:extLst>
              </a:tr>
              <a:tr h="301712">
                <a:tc>
                  <a:txBody>
                    <a:bodyPr/>
                    <a:lstStyle/>
                    <a:p>
                      <a:pPr algn="l" fontAlgn="ctr"/>
                      <a:r>
                        <a:rPr lang="en-GB" sz="900" b="0" i="0" u="none" strike="noStrike" dirty="0">
                          <a:effectLst/>
                          <a:latin typeface="Segoe UI Semibold" panose="020B0502040204020203" pitchFamily="34" charset="0"/>
                          <a:cs typeface="Segoe UI Semibold" panose="020B0502040204020203" pitchFamily="34" charset="0"/>
                        </a:rPr>
                        <a:t>Finance</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18425499"/>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Customer Services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6223673"/>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Property Services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5025694"/>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Housing Services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806328626"/>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Community Investment</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11860486"/>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Supported Housing</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7752671"/>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Older People Services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3197491"/>
                  </a:ext>
                </a:extLst>
              </a:tr>
              <a:tr h="301712">
                <a:tc>
                  <a:txBody>
                    <a:bodyPr/>
                    <a:lstStyle/>
                    <a:p>
                      <a:pPr algn="l" fontAlgn="b"/>
                      <a:r>
                        <a:rPr lang="en-GB" sz="900" b="0" i="0" u="none" strike="noStrike" dirty="0">
                          <a:effectLst/>
                          <a:latin typeface="Segoe UI Semibold" panose="020B0502040204020203" pitchFamily="34" charset="0"/>
                          <a:cs typeface="Segoe UI Semibold" panose="020B0502040204020203" pitchFamily="34" charset="0"/>
                        </a:rPr>
                        <a:t>Operations</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l" fontAlgn="b"/>
                      <a:r>
                        <a:rPr lang="en-GB" sz="900" b="1" i="0" u="none" strike="noStrike">
                          <a:effectLst/>
                          <a:latin typeface="Segoe UI Semibold" panose="020B0502040204020203" pitchFamily="34" charset="0"/>
                          <a:cs typeface="Segoe UI Semibold" panose="020B0502040204020203" pitchFamily="34" charset="0"/>
                        </a:rPr>
                        <a:t>25</a:t>
                      </a:r>
                      <a:endParaRPr lang="en-GB" sz="900" b="1" i="0" u="none" strike="noStrike" dirty="0">
                        <a:effectLst/>
                        <a:latin typeface="Segoe UI Semibold" panose="020B0502040204020203" pitchFamily="34" charset="0"/>
                        <a:cs typeface="Segoe UI Semibold" panose="020B0502040204020203" pitchFamily="34" charset="0"/>
                      </a:endParaRP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36766207"/>
                  </a:ext>
                </a:extLst>
              </a:tr>
            </a:tbl>
          </a:graphicData>
        </a:graphic>
      </p:graphicFrame>
    </p:spTree>
    <p:extLst>
      <p:ext uri="{BB962C8B-B14F-4D97-AF65-F5344CB8AC3E}">
        <p14:creationId xmlns:p14="http://schemas.microsoft.com/office/powerpoint/2010/main" val="329602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Operational Areas</a:t>
            </a:r>
          </a:p>
        </p:txBody>
      </p:sp>
      <p:graphicFrame>
        <p:nvGraphicFramePr>
          <p:cNvPr id="8" name="Content Placeholder 3">
            <a:extLst>
              <a:ext uri="{FF2B5EF4-FFF2-40B4-BE49-F238E27FC236}">
                <a16:creationId xmlns:a16="http://schemas.microsoft.com/office/drawing/2014/main" id="{C265905A-EDBD-9C40-A714-6DEA39466339}"/>
              </a:ext>
            </a:extLst>
          </p:cNvPr>
          <p:cNvGraphicFramePr>
            <a:graphicFrameLocks/>
          </p:cNvGraphicFramePr>
          <p:nvPr>
            <p:extLst>
              <p:ext uri="{D42A27DB-BD31-4B8C-83A1-F6EECF244321}">
                <p14:modId xmlns:p14="http://schemas.microsoft.com/office/powerpoint/2010/main" val="3471530279"/>
              </p:ext>
            </p:extLst>
          </p:nvPr>
        </p:nvGraphicFramePr>
        <p:xfrm>
          <a:off x="650649" y="1752961"/>
          <a:ext cx="5738275" cy="3690405"/>
        </p:xfrm>
        <a:graphic>
          <a:graphicData uri="http://schemas.openxmlformats.org/drawingml/2006/table">
            <a:tbl>
              <a:tblPr firstRow="1" bandRow="1">
                <a:tableStyleId>{8EC20E35-A176-4012-BC5E-935CFFF8708E}</a:tableStyleId>
              </a:tblPr>
              <a:tblGrid>
                <a:gridCol w="5738275">
                  <a:extLst>
                    <a:ext uri="{9D8B030D-6E8A-4147-A177-3AD203B41FA5}">
                      <a16:colId xmlns:a16="http://schemas.microsoft.com/office/drawing/2014/main" val="3340969528"/>
                    </a:ext>
                  </a:extLst>
                </a:gridCol>
              </a:tblGrid>
              <a:tr h="185140">
                <a:tc>
                  <a:txBody>
                    <a:bodyPr/>
                    <a:lstStyle/>
                    <a:p>
                      <a:pPr algn="l"/>
                      <a:r>
                        <a:rPr lang="en-GB" sz="800" b="1" i="0" spc="100" baseline="0" dirty="0">
                          <a:latin typeface="Segoe UI Semibold" panose="020B0502040204020203" pitchFamily="34" charset="0"/>
                          <a:cs typeface="Segoe UI Semibold" panose="020B0502040204020203" pitchFamily="34" charset="0"/>
                        </a:rPr>
                        <a:t>AREA</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1D4A"/>
                    </a:solidFill>
                  </a:tcPr>
                </a:tc>
                <a:extLst>
                  <a:ext uri="{0D108BD9-81ED-4DB2-BD59-A6C34878D82A}">
                    <a16:rowId xmlns:a16="http://schemas.microsoft.com/office/drawing/2014/main" val="2810342854"/>
                  </a:ext>
                </a:extLst>
              </a:tr>
              <a:tr h="316095">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Customer Services</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5717487"/>
                  </a:ext>
                </a:extLst>
              </a:tr>
              <a:tr h="316095">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Property Services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8317106"/>
                  </a:ext>
                </a:extLst>
              </a:tr>
              <a:tr h="316095">
                <a:tc>
                  <a:txBody>
                    <a:bodyPr/>
                    <a:lstStyle/>
                    <a:p>
                      <a:pPr algn="l" fontAlgn="ctr"/>
                      <a:r>
                        <a:rPr lang="en-GB" sz="900" b="1" i="0" u="none" strike="noStrike" dirty="0">
                          <a:effectLst/>
                          <a:latin typeface="Segoe UI Semibold" panose="020B0502040204020203" pitchFamily="34" charset="0"/>
                          <a:cs typeface="Segoe UI Semibold" panose="020B0502040204020203" pitchFamily="34" charset="0"/>
                        </a:rPr>
                        <a:t>Housing Services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18425499"/>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Older People Services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6223673"/>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Community Investment</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5025694"/>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Supported Housing</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806328626"/>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Finance</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11860486"/>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GDPR</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7752671"/>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HR</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3197491"/>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ICT</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36766207"/>
                  </a:ext>
                </a:extLst>
              </a:tr>
              <a:tr h="316095">
                <a:tc>
                  <a:txBody>
                    <a:bodyPr/>
                    <a:lstStyle/>
                    <a:p>
                      <a:pPr algn="l" fontAlgn="b"/>
                      <a:r>
                        <a:rPr lang="en-GB" sz="900" b="1" i="0" u="none" strike="noStrike" dirty="0">
                          <a:effectLst/>
                          <a:latin typeface="Segoe UI Semibold" panose="020B0502040204020203" pitchFamily="34" charset="0"/>
                          <a:cs typeface="Segoe UI Semibold" panose="020B0502040204020203" pitchFamily="34" charset="0"/>
                        </a:rPr>
                        <a:t>C&amp;CD</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192706079"/>
                  </a:ext>
                </a:extLst>
              </a:tr>
            </a:tbl>
          </a:graphicData>
        </a:graphic>
      </p:graphicFrame>
    </p:spTree>
    <p:extLst>
      <p:ext uri="{BB962C8B-B14F-4D97-AF65-F5344CB8AC3E}">
        <p14:creationId xmlns:p14="http://schemas.microsoft.com/office/powerpoint/2010/main" val="262836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FA775D-DF22-8B49-B45C-8160DEDAA7EA}"/>
              </a:ext>
            </a:extLst>
          </p:cNvPr>
          <p:cNvSpPr/>
          <p:nvPr/>
        </p:nvSpPr>
        <p:spPr>
          <a:xfrm>
            <a:off x="3841107" y="3918929"/>
            <a:ext cx="153513" cy="207390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 spc="300" dirty="0">
                <a:latin typeface="Segoe UI" panose="020B0502040204020203" pitchFamily="34" charset="0"/>
                <a:cs typeface="Segoe UI" panose="020B0502040204020203" pitchFamily="34" charset="0"/>
              </a:rPr>
              <a:t>OWNER</a:t>
            </a:r>
          </a:p>
        </p:txBody>
      </p:sp>
      <p:sp>
        <p:nvSpPr>
          <p:cNvPr id="37" name="Rectangle 36">
            <a:extLst>
              <a:ext uri="{FF2B5EF4-FFF2-40B4-BE49-F238E27FC236}">
                <a16:creationId xmlns:a16="http://schemas.microsoft.com/office/drawing/2014/main" id="{C03543D3-D6FA-604F-9075-93CE60655F6A}"/>
              </a:ext>
            </a:extLst>
          </p:cNvPr>
          <p:cNvSpPr/>
          <p:nvPr/>
        </p:nvSpPr>
        <p:spPr>
          <a:xfrm>
            <a:off x="3841107" y="1315329"/>
            <a:ext cx="153513" cy="2568430"/>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 spc="300" dirty="0">
                <a:latin typeface="Segoe UI" panose="020B0502040204020203" pitchFamily="34" charset="0"/>
                <a:cs typeface="Segoe UI" panose="020B0502040204020203" pitchFamily="34" charset="0"/>
              </a:rPr>
              <a:t>AUTHOR</a:t>
            </a:r>
          </a:p>
        </p:txBody>
      </p:sp>
      <p:sp>
        <p:nvSpPr>
          <p:cNvPr id="44" name="Rectangle 43">
            <a:extLst>
              <a:ext uri="{FF2B5EF4-FFF2-40B4-BE49-F238E27FC236}">
                <a16:creationId xmlns:a16="http://schemas.microsoft.com/office/drawing/2014/main" id="{70EDDB50-6449-3D42-9A98-9E64098F1604}"/>
              </a:ext>
            </a:extLst>
          </p:cNvPr>
          <p:cNvSpPr/>
          <p:nvPr/>
        </p:nvSpPr>
        <p:spPr>
          <a:xfrm>
            <a:off x="4007413" y="3918929"/>
            <a:ext cx="7739109" cy="2073908"/>
          </a:xfrm>
          <a:prstGeom prst="rect">
            <a:avLst/>
          </a:prstGeom>
          <a:solidFill>
            <a:srgbClr val="001D4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 spc="300" dirty="0">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8AA2B7C3-1976-A54D-84FD-13A56E1A3961}"/>
              </a:ext>
            </a:extLst>
          </p:cNvPr>
          <p:cNvSpPr/>
          <p:nvPr/>
        </p:nvSpPr>
        <p:spPr>
          <a:xfrm>
            <a:off x="4007413" y="1315329"/>
            <a:ext cx="7739109" cy="2568430"/>
          </a:xfrm>
          <a:prstGeom prst="rect">
            <a:avLst/>
          </a:prstGeom>
          <a:solidFill>
            <a:srgbClr val="001D4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 spc="300" dirty="0">
              <a:latin typeface="Segoe UI" panose="020B0502040204020203" pitchFamily="34" charset="0"/>
              <a:cs typeface="Segoe UI" panose="020B0502040204020203" pitchFamily="34" charset="0"/>
            </a:endParaRPr>
          </a:p>
        </p:txBody>
      </p:sp>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Approval Workflow</a:t>
            </a:r>
          </a:p>
        </p:txBody>
      </p:sp>
      <p:sp>
        <p:nvSpPr>
          <p:cNvPr id="3" name="TextBox 2">
            <a:extLst>
              <a:ext uri="{FF2B5EF4-FFF2-40B4-BE49-F238E27FC236}">
                <a16:creationId xmlns:a16="http://schemas.microsoft.com/office/drawing/2014/main" id="{0EFE98B4-509A-5E4F-9B3B-0FC1091ACF16}"/>
              </a:ext>
            </a:extLst>
          </p:cNvPr>
          <p:cNvSpPr txBox="1"/>
          <p:nvPr/>
        </p:nvSpPr>
        <p:spPr>
          <a:xfrm>
            <a:off x="496227" y="1258784"/>
            <a:ext cx="2933633" cy="3477875"/>
          </a:xfrm>
          <a:prstGeom prst="rect">
            <a:avLst/>
          </a:prstGeom>
          <a:noFill/>
        </p:spPr>
        <p:txBody>
          <a:bodyPr wrap="square" rtlCol="0">
            <a:spAutoFit/>
          </a:bodyPr>
          <a:lstStyle/>
          <a:p>
            <a:r>
              <a:rPr lang="en-GB" sz="1000" b="1" dirty="0">
                <a:latin typeface="Segoe UI" panose="020B0502040204020203" pitchFamily="34" charset="0"/>
                <a:cs typeface="Segoe UI" panose="020B0502040204020203" pitchFamily="34" charset="0"/>
              </a:rPr>
              <a:t>Policies and Procedures</a:t>
            </a:r>
          </a:p>
          <a:p>
            <a:pPr lvl="0"/>
            <a:r>
              <a:rPr lang="en-GB" sz="1000" dirty="0">
                <a:latin typeface="Segoe UI" panose="020B0502040204020203" pitchFamily="34" charset="0"/>
                <a:cs typeface="Segoe UI" panose="020B0502040204020203" pitchFamily="34" charset="0"/>
              </a:rPr>
              <a:t>A user must be able to see the Owning Operational Area when selecting a content type.</a:t>
            </a:r>
          </a:p>
          <a:p>
            <a:pPr lvl="0"/>
            <a:endParaRPr lang="en-GB" sz="1000" dirty="0">
              <a:latin typeface="Segoe UI" panose="020B0502040204020203" pitchFamily="34" charset="0"/>
              <a:cs typeface="Segoe UI" panose="020B0502040204020203" pitchFamily="34" charset="0"/>
            </a:endParaRPr>
          </a:p>
          <a:p>
            <a:pPr lvl="0"/>
            <a:r>
              <a:rPr lang="en-GB" sz="1000" dirty="0">
                <a:latin typeface="Segoe UI" panose="020B0502040204020203" pitchFamily="34" charset="0"/>
                <a:cs typeface="Segoe UI" panose="020B0502040204020203" pitchFamily="34" charset="0"/>
              </a:rPr>
              <a:t>The Content Owner of the appropriate Operational Area must be notified via email when a piece of content has been submitted to the Knowledge Hub.</a:t>
            </a:r>
          </a:p>
          <a:p>
            <a:pPr lvl="0"/>
            <a:endParaRPr lang="en-GB" sz="1000" dirty="0">
              <a:latin typeface="Segoe UI" panose="020B0502040204020203" pitchFamily="34" charset="0"/>
              <a:cs typeface="Segoe UI" panose="020B0502040204020203" pitchFamily="34" charset="0"/>
            </a:endParaRPr>
          </a:p>
          <a:p>
            <a:pPr lvl="0"/>
            <a:r>
              <a:rPr lang="en-GB" sz="1000" dirty="0">
                <a:latin typeface="Segoe UI" panose="020B0502040204020203" pitchFamily="34" charset="0"/>
                <a:cs typeface="Segoe UI" panose="020B0502040204020203" pitchFamily="34" charset="0"/>
              </a:rPr>
              <a:t>The Content Owner must be able to Approve or Reject the content before the content is visible within the Hub:</a:t>
            </a:r>
            <a:br>
              <a:rPr lang="en-GB" sz="1000" dirty="0">
                <a:latin typeface="Segoe UI" panose="020B0502040204020203" pitchFamily="34" charset="0"/>
                <a:cs typeface="Segoe UI" panose="020B0502040204020203" pitchFamily="34" charset="0"/>
              </a:rPr>
            </a:br>
            <a:endParaRPr lang="en-GB" sz="1000" dirty="0">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000" dirty="0">
                <a:latin typeface="Segoe UI" panose="020B0502040204020203" pitchFamily="34" charset="0"/>
                <a:cs typeface="Segoe UI" panose="020B0502040204020203" pitchFamily="34" charset="0"/>
              </a:rPr>
              <a:t>If Approved – the Author will receive a notification email that the submitted content has been approved and is now live on the Hub</a:t>
            </a:r>
            <a:br>
              <a:rPr lang="en-GB" sz="1000" dirty="0">
                <a:latin typeface="Segoe UI" panose="020B0502040204020203" pitchFamily="34" charset="0"/>
                <a:cs typeface="Segoe UI" panose="020B0502040204020203" pitchFamily="34" charset="0"/>
              </a:rPr>
            </a:br>
            <a:endParaRPr lang="en-GB" sz="1000" dirty="0">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If Rejected – the Author will receive a notification email that the submitted content has been Rejected with an attached note from the Owner explaining why.</a:t>
            </a:r>
            <a:r>
              <a:rPr lang="en-GB" sz="1000" dirty="0">
                <a:latin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507B29A4-A30D-5A4F-88EC-22D7BD03C53F}"/>
              </a:ext>
            </a:extLst>
          </p:cNvPr>
          <p:cNvSpPr/>
          <p:nvPr/>
        </p:nvSpPr>
        <p:spPr>
          <a:xfrm>
            <a:off x="5990492" y="1593760"/>
            <a:ext cx="1870912" cy="8526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Submit Content Form</a:t>
            </a:r>
          </a:p>
          <a:p>
            <a:pPr algn="ctr"/>
            <a:r>
              <a:rPr lang="en-US" sz="700" dirty="0">
                <a:solidFill>
                  <a:schemeClr val="tx1"/>
                </a:solidFill>
                <a:latin typeface="Segoe UI" panose="020B0502040204020203" pitchFamily="34" charset="0"/>
                <a:cs typeface="Segoe UI" panose="020B0502040204020203" pitchFamily="34" charset="0"/>
              </a:rPr>
              <a:t>Select: Policy or Procedure</a:t>
            </a:r>
          </a:p>
          <a:p>
            <a:pPr algn="ctr"/>
            <a:r>
              <a:rPr lang="en-US" sz="700" dirty="0">
                <a:solidFill>
                  <a:schemeClr val="tx1"/>
                </a:solidFill>
                <a:latin typeface="Segoe UI" panose="020B0502040204020203" pitchFamily="34" charset="0"/>
                <a:cs typeface="Segoe UI" panose="020B0502040204020203" pitchFamily="34" charset="0"/>
              </a:rPr>
              <a:t>Select: Operational Area</a:t>
            </a:r>
          </a:p>
          <a:p>
            <a:pPr algn="ctr"/>
            <a:r>
              <a:rPr lang="en-US" sz="700" dirty="0">
                <a:solidFill>
                  <a:schemeClr val="tx1"/>
                </a:solidFill>
                <a:latin typeface="Segoe UI" panose="020B0502040204020203" pitchFamily="34" charset="0"/>
                <a:cs typeface="Segoe UI" panose="020B0502040204020203" pitchFamily="34" charset="0"/>
              </a:rPr>
              <a:t>Input: Content Title and Description</a:t>
            </a:r>
          </a:p>
          <a:p>
            <a:pPr algn="ctr"/>
            <a:r>
              <a:rPr lang="en-US" sz="700" dirty="0">
                <a:solidFill>
                  <a:schemeClr val="tx1"/>
                </a:solidFill>
                <a:latin typeface="Segoe UI" panose="020B0502040204020203" pitchFamily="34" charset="0"/>
                <a:cs typeface="Segoe UI" panose="020B0502040204020203" pitchFamily="34" charset="0"/>
              </a:rPr>
              <a:t>Upload: Document</a:t>
            </a:r>
          </a:p>
          <a:p>
            <a:pPr algn="ctr"/>
            <a:r>
              <a:rPr lang="en-US" sz="700" dirty="0">
                <a:solidFill>
                  <a:schemeClr val="tx1"/>
                </a:solidFill>
                <a:latin typeface="Segoe UI" panose="020B0502040204020203" pitchFamily="34" charset="0"/>
                <a:cs typeface="Segoe UI" panose="020B0502040204020203" pitchFamily="34" charset="0"/>
              </a:rPr>
              <a:t>Submit content for Approval</a:t>
            </a:r>
          </a:p>
        </p:txBody>
      </p:sp>
      <p:sp>
        <p:nvSpPr>
          <p:cNvPr id="9" name="Rectangle 8">
            <a:extLst>
              <a:ext uri="{FF2B5EF4-FFF2-40B4-BE49-F238E27FC236}">
                <a16:creationId xmlns:a16="http://schemas.microsoft.com/office/drawing/2014/main" id="{9D934184-178B-5A43-ACC7-B518B24C2134}"/>
              </a:ext>
            </a:extLst>
          </p:cNvPr>
          <p:cNvSpPr/>
          <p:nvPr/>
        </p:nvSpPr>
        <p:spPr>
          <a:xfrm>
            <a:off x="5990492" y="2904110"/>
            <a:ext cx="1870912" cy="543032"/>
          </a:xfrm>
          <a:prstGeom prst="rect">
            <a:avLst/>
          </a:prstGeom>
          <a:solidFill>
            <a:srgbClr val="EE717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Owner Approval</a:t>
            </a:r>
          </a:p>
          <a:p>
            <a:pPr algn="ctr"/>
            <a:r>
              <a:rPr lang="en-US" sz="700" dirty="0">
                <a:solidFill>
                  <a:schemeClr val="tx1"/>
                </a:solidFill>
                <a:latin typeface="Segoe UI" panose="020B0502040204020203" pitchFamily="34" charset="0"/>
                <a:cs typeface="Segoe UI" panose="020B0502040204020203" pitchFamily="34" charset="0"/>
              </a:rPr>
              <a:t>Operational Area Designated Persons</a:t>
            </a:r>
          </a:p>
        </p:txBody>
      </p:sp>
      <p:sp>
        <p:nvSpPr>
          <p:cNvPr id="10" name="Diamond 9">
            <a:extLst>
              <a:ext uri="{FF2B5EF4-FFF2-40B4-BE49-F238E27FC236}">
                <a16:creationId xmlns:a16="http://schemas.microsoft.com/office/drawing/2014/main" id="{D8A65270-99D6-AB4F-836A-1DA60829F7C7}"/>
              </a:ext>
            </a:extLst>
          </p:cNvPr>
          <p:cNvSpPr/>
          <p:nvPr/>
        </p:nvSpPr>
        <p:spPr>
          <a:xfrm>
            <a:off x="6225108" y="4047047"/>
            <a:ext cx="1401680" cy="764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solidFill>
                  <a:schemeClr val="tx1"/>
                </a:solidFill>
                <a:latin typeface="Segoe UI" panose="020B0502040204020203" pitchFamily="34" charset="0"/>
                <a:cs typeface="Segoe UI" panose="020B0502040204020203" pitchFamily="34" charset="0"/>
              </a:rPr>
              <a:t>Approved?</a:t>
            </a:r>
          </a:p>
        </p:txBody>
      </p:sp>
      <p:cxnSp>
        <p:nvCxnSpPr>
          <p:cNvPr id="12" name="Straight Arrow Connector 11">
            <a:extLst>
              <a:ext uri="{FF2B5EF4-FFF2-40B4-BE49-F238E27FC236}">
                <a16:creationId xmlns:a16="http://schemas.microsoft.com/office/drawing/2014/main" id="{B597F72B-3D0D-E14B-B4E5-8DBA2EB83B10}"/>
              </a:ext>
            </a:extLst>
          </p:cNvPr>
          <p:cNvCxnSpPr/>
          <p:nvPr/>
        </p:nvCxnSpPr>
        <p:spPr>
          <a:xfrm>
            <a:off x="6925948" y="2474527"/>
            <a:ext cx="0" cy="401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C6EC4C-B054-5042-87BF-79F11E0F36C7}"/>
              </a:ext>
            </a:extLst>
          </p:cNvPr>
          <p:cNvCxnSpPr>
            <a:cxnSpLocks/>
          </p:cNvCxnSpPr>
          <p:nvPr/>
        </p:nvCxnSpPr>
        <p:spPr>
          <a:xfrm>
            <a:off x="6925948" y="3482312"/>
            <a:ext cx="0" cy="5647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DAEA6E-3203-3D40-B7BC-6B98BE7A13BF}"/>
              </a:ext>
            </a:extLst>
          </p:cNvPr>
          <p:cNvCxnSpPr>
            <a:cxnSpLocks/>
          </p:cNvCxnSpPr>
          <p:nvPr/>
        </p:nvCxnSpPr>
        <p:spPr>
          <a:xfrm>
            <a:off x="7654924" y="4429050"/>
            <a:ext cx="5062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C2B13E-D8B6-BF44-9485-E782219A1334}"/>
              </a:ext>
            </a:extLst>
          </p:cNvPr>
          <p:cNvCxnSpPr/>
          <p:nvPr/>
        </p:nvCxnSpPr>
        <p:spPr>
          <a:xfrm>
            <a:off x="6925948" y="4839410"/>
            <a:ext cx="0" cy="401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75CC22-6A0A-D043-B22C-929F63325B9E}"/>
              </a:ext>
            </a:extLst>
          </p:cNvPr>
          <p:cNvSpPr txBox="1"/>
          <p:nvPr/>
        </p:nvSpPr>
        <p:spPr>
          <a:xfrm>
            <a:off x="6911880" y="4867325"/>
            <a:ext cx="336952"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Yes</a:t>
            </a:r>
          </a:p>
        </p:txBody>
      </p:sp>
      <p:sp>
        <p:nvSpPr>
          <p:cNvPr id="25" name="TextBox 24">
            <a:extLst>
              <a:ext uri="{FF2B5EF4-FFF2-40B4-BE49-F238E27FC236}">
                <a16:creationId xmlns:a16="http://schemas.microsoft.com/office/drawing/2014/main" id="{D9194E11-49A6-E64B-BC57-0D3854F7E34D}"/>
              </a:ext>
            </a:extLst>
          </p:cNvPr>
          <p:cNvSpPr txBox="1"/>
          <p:nvPr/>
        </p:nvSpPr>
        <p:spPr>
          <a:xfrm>
            <a:off x="7699007" y="4185470"/>
            <a:ext cx="322524"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No</a:t>
            </a:r>
          </a:p>
        </p:txBody>
      </p:sp>
      <p:sp>
        <p:nvSpPr>
          <p:cNvPr id="28" name="Rectangle 27">
            <a:extLst>
              <a:ext uri="{FF2B5EF4-FFF2-40B4-BE49-F238E27FC236}">
                <a16:creationId xmlns:a16="http://schemas.microsoft.com/office/drawing/2014/main" id="{F283158D-27BF-1144-A4DD-1E6877DCC519}"/>
              </a:ext>
            </a:extLst>
          </p:cNvPr>
          <p:cNvSpPr/>
          <p:nvPr/>
        </p:nvSpPr>
        <p:spPr>
          <a:xfrm>
            <a:off x="9857276" y="4157534"/>
            <a:ext cx="1567604" cy="543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Owner Provides</a:t>
            </a:r>
          </a:p>
          <a:p>
            <a:pPr algn="ctr"/>
            <a:r>
              <a:rPr lang="en-US" sz="700" b="1" dirty="0">
                <a:solidFill>
                  <a:schemeClr val="tx1"/>
                </a:solidFill>
                <a:latin typeface="Segoe UI" panose="020B0502040204020203" pitchFamily="34" charset="0"/>
                <a:cs typeface="Segoe UI" panose="020B0502040204020203" pitchFamily="34" charset="0"/>
              </a:rPr>
              <a:t>Reason for Rejection</a:t>
            </a:r>
          </a:p>
        </p:txBody>
      </p:sp>
      <p:cxnSp>
        <p:nvCxnSpPr>
          <p:cNvPr id="29" name="Straight Arrow Connector 28">
            <a:extLst>
              <a:ext uri="{FF2B5EF4-FFF2-40B4-BE49-F238E27FC236}">
                <a16:creationId xmlns:a16="http://schemas.microsoft.com/office/drawing/2014/main" id="{7ABD63B9-B9A6-6249-AEC0-9C8F52858DF2}"/>
              </a:ext>
            </a:extLst>
          </p:cNvPr>
          <p:cNvCxnSpPr>
            <a:cxnSpLocks/>
          </p:cNvCxnSpPr>
          <p:nvPr/>
        </p:nvCxnSpPr>
        <p:spPr>
          <a:xfrm>
            <a:off x="9331214" y="4429050"/>
            <a:ext cx="5062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Snip Same-side Corner of Rectangle 30">
            <a:extLst>
              <a:ext uri="{FF2B5EF4-FFF2-40B4-BE49-F238E27FC236}">
                <a16:creationId xmlns:a16="http://schemas.microsoft.com/office/drawing/2014/main" id="{EC48D4E9-FA07-3741-88B7-B88FAA5C6334}"/>
              </a:ext>
            </a:extLst>
          </p:cNvPr>
          <p:cNvSpPr/>
          <p:nvPr/>
        </p:nvSpPr>
        <p:spPr>
          <a:xfrm>
            <a:off x="8233395" y="4072617"/>
            <a:ext cx="1062296" cy="712866"/>
          </a:xfrm>
          <a:prstGeom prst="snip2SameRect">
            <a:avLst>
              <a:gd name="adj1" fmla="val 16667"/>
              <a:gd name="adj2" fmla="val 12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Segoe UI" panose="020B0502040204020203" pitchFamily="34" charset="0"/>
                <a:cs typeface="Segoe UI" panose="020B0502040204020203" pitchFamily="34" charset="0"/>
              </a:rPr>
              <a:t>Approval for Submission Rejected</a:t>
            </a:r>
          </a:p>
        </p:txBody>
      </p:sp>
      <p:sp>
        <p:nvSpPr>
          <p:cNvPr id="32" name="Rectangle 31">
            <a:extLst>
              <a:ext uri="{FF2B5EF4-FFF2-40B4-BE49-F238E27FC236}">
                <a16:creationId xmlns:a16="http://schemas.microsoft.com/office/drawing/2014/main" id="{51DAAF7C-AF13-0B4A-8007-FAF5A0E314B6}"/>
              </a:ext>
            </a:extLst>
          </p:cNvPr>
          <p:cNvSpPr/>
          <p:nvPr/>
        </p:nvSpPr>
        <p:spPr>
          <a:xfrm>
            <a:off x="9857276" y="2904110"/>
            <a:ext cx="1567604" cy="543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Author Notified</a:t>
            </a:r>
          </a:p>
          <a:p>
            <a:pPr algn="ctr"/>
            <a:r>
              <a:rPr lang="en-US" sz="700" dirty="0">
                <a:solidFill>
                  <a:schemeClr val="tx1"/>
                </a:solidFill>
                <a:latin typeface="Segoe UI" panose="020B0502040204020203" pitchFamily="34" charset="0"/>
                <a:cs typeface="Segoe UI" panose="020B0502040204020203" pitchFamily="34" charset="0"/>
              </a:rPr>
              <a:t>Rejected</a:t>
            </a:r>
          </a:p>
        </p:txBody>
      </p:sp>
      <p:cxnSp>
        <p:nvCxnSpPr>
          <p:cNvPr id="33" name="Straight Arrow Connector 32">
            <a:extLst>
              <a:ext uri="{FF2B5EF4-FFF2-40B4-BE49-F238E27FC236}">
                <a16:creationId xmlns:a16="http://schemas.microsoft.com/office/drawing/2014/main" id="{51CD1778-AE32-9443-ABD1-27F74A3AA2A1}"/>
              </a:ext>
            </a:extLst>
          </p:cNvPr>
          <p:cNvCxnSpPr>
            <a:cxnSpLocks/>
          </p:cNvCxnSpPr>
          <p:nvPr/>
        </p:nvCxnSpPr>
        <p:spPr>
          <a:xfrm flipV="1">
            <a:off x="10641078" y="3482313"/>
            <a:ext cx="0" cy="675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BC83B17-A57A-C943-B6ED-EA8F860F4111}"/>
              </a:ext>
            </a:extLst>
          </p:cNvPr>
          <p:cNvSpPr/>
          <p:nvPr/>
        </p:nvSpPr>
        <p:spPr>
          <a:xfrm>
            <a:off x="5990499" y="5282840"/>
            <a:ext cx="1868200" cy="5430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Submission Approved</a:t>
            </a:r>
          </a:p>
          <a:p>
            <a:pPr algn="ctr"/>
            <a:r>
              <a:rPr lang="en-US" sz="700" dirty="0">
                <a:solidFill>
                  <a:schemeClr val="tx1"/>
                </a:solidFill>
                <a:latin typeface="Segoe UI" panose="020B0502040204020203" pitchFamily="34" charset="0"/>
                <a:cs typeface="Segoe UI" panose="020B0502040204020203" pitchFamily="34" charset="0"/>
              </a:rPr>
              <a:t>Visible on Knowledge Hub</a:t>
            </a:r>
          </a:p>
        </p:txBody>
      </p:sp>
      <p:sp>
        <p:nvSpPr>
          <p:cNvPr id="38" name="Rectangle 37">
            <a:extLst>
              <a:ext uri="{FF2B5EF4-FFF2-40B4-BE49-F238E27FC236}">
                <a16:creationId xmlns:a16="http://schemas.microsoft.com/office/drawing/2014/main" id="{E96D246D-8D81-7440-B537-C6F35D223ED2}"/>
              </a:ext>
            </a:extLst>
          </p:cNvPr>
          <p:cNvSpPr/>
          <p:nvPr/>
        </p:nvSpPr>
        <p:spPr>
          <a:xfrm>
            <a:off x="4184386" y="2904110"/>
            <a:ext cx="1567604" cy="543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Author Notified</a:t>
            </a:r>
          </a:p>
          <a:p>
            <a:pPr algn="ctr"/>
            <a:r>
              <a:rPr lang="en-US" sz="700" dirty="0">
                <a:solidFill>
                  <a:schemeClr val="tx1"/>
                </a:solidFill>
                <a:latin typeface="Segoe UI" panose="020B0502040204020203" pitchFamily="34" charset="0"/>
                <a:cs typeface="Segoe UI" panose="020B0502040204020203" pitchFamily="34" charset="0"/>
              </a:rPr>
              <a:t>Approved</a:t>
            </a:r>
          </a:p>
        </p:txBody>
      </p:sp>
      <p:cxnSp>
        <p:nvCxnSpPr>
          <p:cNvPr id="40" name="Elbow Connector 39">
            <a:extLst>
              <a:ext uri="{FF2B5EF4-FFF2-40B4-BE49-F238E27FC236}">
                <a16:creationId xmlns:a16="http://schemas.microsoft.com/office/drawing/2014/main" id="{226D60AA-9545-AB47-88E6-AAF09D8B67EF}"/>
              </a:ext>
            </a:extLst>
          </p:cNvPr>
          <p:cNvCxnSpPr>
            <a:cxnSpLocks/>
          </p:cNvCxnSpPr>
          <p:nvPr/>
        </p:nvCxnSpPr>
        <p:spPr>
          <a:xfrm rot="16200000" flipV="1">
            <a:off x="4411078" y="4017138"/>
            <a:ext cx="2072046" cy="1002393"/>
          </a:xfrm>
          <a:prstGeom prst="bentConnector3">
            <a:avLst>
              <a:gd name="adj1" fmla="val -2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Problem Statement</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7" y="1422400"/>
            <a:ext cx="5183213" cy="4541520"/>
          </a:xfrm>
        </p:spPr>
        <p:txBody>
          <a:bodyPr/>
          <a:lstStyle/>
          <a:p>
            <a:r>
              <a:rPr lang="en-US" sz="1200" dirty="0"/>
              <a:t>CHS Group has up until now, relied upon traditional communication methods such as email, shared folders and word of mouth to share important messages, information and knowledge. </a:t>
            </a:r>
          </a:p>
        </p:txBody>
      </p:sp>
      <p:sp>
        <p:nvSpPr>
          <p:cNvPr id="4" name="Text Placeholder 3">
            <a:extLst>
              <a:ext uri="{FF2B5EF4-FFF2-40B4-BE49-F238E27FC236}">
                <a16:creationId xmlns:a16="http://schemas.microsoft.com/office/drawing/2014/main" id="{DF570B34-C5AA-234A-8D7C-6F047E728B13}"/>
              </a:ext>
            </a:extLst>
          </p:cNvPr>
          <p:cNvSpPr>
            <a:spLocks noGrp="1"/>
          </p:cNvSpPr>
          <p:nvPr>
            <p:ph type="body" sz="quarter" idx="14"/>
          </p:nvPr>
        </p:nvSpPr>
        <p:spPr/>
        <p:txBody>
          <a:bodyPr>
            <a:normAutofit/>
          </a:bodyPr>
          <a:lstStyle/>
          <a:p>
            <a:pPr>
              <a:spcBef>
                <a:spcPts val="600"/>
              </a:spcBef>
            </a:pPr>
            <a:r>
              <a:rPr lang="en-US" sz="1200" dirty="0"/>
              <a:t>Key issues that exist are:   </a:t>
            </a:r>
          </a:p>
          <a:p>
            <a:pPr marL="436626" lvl="1" indent="-171450">
              <a:lnSpc>
                <a:spcPts val="1600"/>
              </a:lnSpc>
              <a:spcBef>
                <a:spcPts val="600"/>
              </a:spcBef>
              <a:buFont typeface="Arial" panose="020B0604020202020204" pitchFamily="34" charset="0"/>
              <a:buChar char="•"/>
            </a:pPr>
            <a:r>
              <a:rPr lang="en-US" sz="1200" dirty="0"/>
              <a:t>No clear governance around knowledge management</a:t>
            </a:r>
          </a:p>
          <a:p>
            <a:pPr marL="436626" lvl="1" indent="-171450">
              <a:lnSpc>
                <a:spcPts val="1600"/>
              </a:lnSpc>
              <a:spcBef>
                <a:spcPts val="600"/>
              </a:spcBef>
              <a:buFont typeface="Arial" panose="020B0604020202020204" pitchFamily="34" charset="0"/>
              <a:buChar char="•"/>
            </a:pPr>
            <a:r>
              <a:rPr lang="en-US" sz="1200" dirty="0"/>
              <a:t>Duplication of documentation   </a:t>
            </a:r>
          </a:p>
          <a:p>
            <a:pPr marL="436626" lvl="1" indent="-171450">
              <a:lnSpc>
                <a:spcPts val="1600"/>
              </a:lnSpc>
              <a:spcBef>
                <a:spcPts val="600"/>
              </a:spcBef>
              <a:buFont typeface="Arial" panose="020B0604020202020204" pitchFamily="34" charset="0"/>
              <a:buChar char="•"/>
            </a:pPr>
            <a:r>
              <a:rPr lang="en-US" sz="1200" dirty="0"/>
              <a:t>Inability to effectively search for information and knowledge independently   </a:t>
            </a:r>
          </a:p>
          <a:p>
            <a:pPr marL="436626" lvl="1" indent="-171450">
              <a:lnSpc>
                <a:spcPts val="1600"/>
              </a:lnSpc>
              <a:spcBef>
                <a:spcPts val="600"/>
              </a:spcBef>
              <a:buFont typeface="Arial" panose="020B0604020202020204" pitchFamily="34" charset="0"/>
              <a:buChar char="•"/>
            </a:pPr>
            <a:r>
              <a:rPr lang="en-US" sz="1200" dirty="0"/>
              <a:t>Loss of documentation, information and knowledge   </a:t>
            </a:r>
          </a:p>
          <a:p>
            <a:pPr marL="436626" lvl="1" indent="-171450">
              <a:lnSpc>
                <a:spcPts val="1600"/>
              </a:lnSpc>
              <a:spcBef>
                <a:spcPts val="600"/>
              </a:spcBef>
              <a:buFont typeface="Arial" panose="020B0604020202020204" pitchFamily="34" charset="0"/>
              <a:buChar char="•"/>
            </a:pPr>
            <a:r>
              <a:rPr lang="en-US" sz="1200" dirty="0"/>
              <a:t>Silos of information   </a:t>
            </a:r>
          </a:p>
          <a:p>
            <a:pPr marL="436626" lvl="1" indent="-171450">
              <a:lnSpc>
                <a:spcPts val="1600"/>
              </a:lnSpc>
              <a:spcBef>
                <a:spcPts val="600"/>
              </a:spcBef>
              <a:buFont typeface="Arial" panose="020B0604020202020204" pitchFamily="34" charset="0"/>
              <a:buChar char="•"/>
            </a:pPr>
            <a:r>
              <a:rPr lang="en-US" sz="1200" dirty="0"/>
              <a:t>Reliance on key individuals across the business to locate specific documents. </a:t>
            </a:r>
          </a:p>
          <a:p>
            <a:pPr marL="436626" lvl="1" indent="-171450">
              <a:lnSpc>
                <a:spcPts val="1600"/>
              </a:lnSpc>
              <a:spcBef>
                <a:spcPts val="600"/>
              </a:spcBef>
              <a:buFont typeface="Arial" panose="020B0604020202020204" pitchFamily="34" charset="0"/>
              <a:buChar char="•"/>
            </a:pPr>
            <a:r>
              <a:rPr lang="en-US" sz="1200" dirty="0"/>
              <a:t>Outdated intranet solution not being used</a:t>
            </a:r>
          </a:p>
        </p:txBody>
      </p:sp>
    </p:spTree>
    <p:extLst>
      <p:ext uri="{BB962C8B-B14F-4D97-AF65-F5344CB8AC3E}">
        <p14:creationId xmlns:p14="http://schemas.microsoft.com/office/powerpoint/2010/main" val="58647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Review Workflow</a:t>
            </a:r>
          </a:p>
        </p:txBody>
      </p:sp>
      <p:sp>
        <p:nvSpPr>
          <p:cNvPr id="3" name="TextBox 2">
            <a:extLst>
              <a:ext uri="{FF2B5EF4-FFF2-40B4-BE49-F238E27FC236}">
                <a16:creationId xmlns:a16="http://schemas.microsoft.com/office/drawing/2014/main" id="{0EFE98B4-509A-5E4F-9B3B-0FC1091ACF16}"/>
              </a:ext>
            </a:extLst>
          </p:cNvPr>
          <p:cNvSpPr txBox="1"/>
          <p:nvPr/>
        </p:nvSpPr>
        <p:spPr>
          <a:xfrm>
            <a:off x="496227" y="1258784"/>
            <a:ext cx="2775425" cy="861774"/>
          </a:xfrm>
          <a:prstGeom prst="rect">
            <a:avLst/>
          </a:prstGeom>
          <a:noFill/>
        </p:spPr>
        <p:txBody>
          <a:bodyPr wrap="square" rtlCol="0">
            <a:spAutoFit/>
          </a:bodyPr>
          <a:lstStyle/>
          <a:p>
            <a:pPr lvl="0"/>
            <a:r>
              <a:rPr lang="en-GB" sz="1000" dirty="0">
                <a:latin typeface="Segoe UI" panose="020B0502040204020203" pitchFamily="34" charset="0"/>
                <a:cs typeface="Segoe UI" panose="020B0502040204020203" pitchFamily="34" charset="0"/>
              </a:rPr>
              <a:t>The Content Owner of the appropriate Operational Area must be notified via email six months prior to the end of the three-year review cycle that a piece of content is up for review.</a:t>
            </a:r>
            <a:endParaRPr lang="en-US" sz="1000"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8A0C8688-9AF9-CE4D-A101-DA3B78BD139C}"/>
              </a:ext>
            </a:extLst>
          </p:cNvPr>
          <p:cNvSpPr/>
          <p:nvPr/>
        </p:nvSpPr>
        <p:spPr>
          <a:xfrm>
            <a:off x="3594923" y="3918929"/>
            <a:ext cx="153513" cy="207390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 spc="300" dirty="0">
                <a:latin typeface="Segoe UI" panose="020B0502040204020203" pitchFamily="34" charset="0"/>
                <a:cs typeface="Segoe UI" panose="020B0502040204020203" pitchFamily="34" charset="0"/>
              </a:rPr>
              <a:t>OWNER</a:t>
            </a:r>
          </a:p>
        </p:txBody>
      </p:sp>
      <p:sp>
        <p:nvSpPr>
          <p:cNvPr id="8" name="Rectangle 7">
            <a:extLst>
              <a:ext uri="{FF2B5EF4-FFF2-40B4-BE49-F238E27FC236}">
                <a16:creationId xmlns:a16="http://schemas.microsoft.com/office/drawing/2014/main" id="{AB77DF68-4DD0-D443-8881-61F636968E6C}"/>
              </a:ext>
            </a:extLst>
          </p:cNvPr>
          <p:cNvSpPr/>
          <p:nvPr/>
        </p:nvSpPr>
        <p:spPr>
          <a:xfrm>
            <a:off x="3594923" y="1315329"/>
            <a:ext cx="153513" cy="2568430"/>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 spc="300" dirty="0">
                <a:latin typeface="Segoe UI" panose="020B0502040204020203" pitchFamily="34" charset="0"/>
                <a:cs typeface="Segoe UI" panose="020B0502040204020203" pitchFamily="34" charset="0"/>
              </a:rPr>
              <a:t>KNOWLEDGE HUB</a:t>
            </a:r>
          </a:p>
        </p:txBody>
      </p:sp>
      <p:sp>
        <p:nvSpPr>
          <p:cNvPr id="9" name="Rectangle 8">
            <a:extLst>
              <a:ext uri="{FF2B5EF4-FFF2-40B4-BE49-F238E27FC236}">
                <a16:creationId xmlns:a16="http://schemas.microsoft.com/office/drawing/2014/main" id="{A0062B75-8130-FE4F-A311-2055CACC7C53}"/>
              </a:ext>
            </a:extLst>
          </p:cNvPr>
          <p:cNvSpPr/>
          <p:nvPr/>
        </p:nvSpPr>
        <p:spPr>
          <a:xfrm>
            <a:off x="3761229" y="3918929"/>
            <a:ext cx="6107257" cy="2073908"/>
          </a:xfrm>
          <a:prstGeom prst="rect">
            <a:avLst/>
          </a:prstGeom>
          <a:solidFill>
            <a:srgbClr val="001D4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 spc="300"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619A44B0-8473-124C-8372-EEE9B6FEFD6D}"/>
              </a:ext>
            </a:extLst>
          </p:cNvPr>
          <p:cNvSpPr/>
          <p:nvPr/>
        </p:nvSpPr>
        <p:spPr>
          <a:xfrm>
            <a:off x="3761229" y="1315329"/>
            <a:ext cx="6107257" cy="2568430"/>
          </a:xfrm>
          <a:prstGeom prst="rect">
            <a:avLst/>
          </a:prstGeom>
          <a:solidFill>
            <a:srgbClr val="001D4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 spc="300" dirty="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C8BA0B02-EA10-A840-9C2B-3FE01898DD84}"/>
              </a:ext>
            </a:extLst>
          </p:cNvPr>
          <p:cNvSpPr/>
          <p:nvPr/>
        </p:nvSpPr>
        <p:spPr>
          <a:xfrm>
            <a:off x="4140592" y="1593760"/>
            <a:ext cx="1870912" cy="8526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Policy or Procedure</a:t>
            </a:r>
          </a:p>
          <a:p>
            <a:pPr algn="ctr"/>
            <a:r>
              <a:rPr lang="en-US" sz="700" dirty="0">
                <a:solidFill>
                  <a:schemeClr val="tx1"/>
                </a:solidFill>
                <a:latin typeface="Segoe UI" panose="020B0502040204020203" pitchFamily="34" charset="0"/>
                <a:cs typeface="Segoe UI" panose="020B0502040204020203" pitchFamily="34" charset="0"/>
              </a:rPr>
              <a:t>30 months after approval to </a:t>
            </a:r>
            <a:br>
              <a:rPr lang="en-US" sz="700" dirty="0">
                <a:solidFill>
                  <a:schemeClr val="tx1"/>
                </a:solidFill>
                <a:latin typeface="Segoe UI" panose="020B0502040204020203" pitchFamily="34" charset="0"/>
                <a:cs typeface="Segoe UI" panose="020B0502040204020203" pitchFamily="34" charset="0"/>
              </a:rPr>
            </a:br>
            <a:r>
              <a:rPr lang="en-US" sz="700" dirty="0">
                <a:solidFill>
                  <a:schemeClr val="tx1"/>
                </a:solidFill>
                <a:latin typeface="Segoe UI" panose="020B0502040204020203" pitchFamily="34" charset="0"/>
                <a:cs typeface="Segoe UI" panose="020B0502040204020203" pitchFamily="34" charset="0"/>
              </a:rPr>
              <a:t>Knowledge Hub</a:t>
            </a:r>
          </a:p>
        </p:txBody>
      </p:sp>
      <p:sp>
        <p:nvSpPr>
          <p:cNvPr id="12" name="Rectangle 11">
            <a:extLst>
              <a:ext uri="{FF2B5EF4-FFF2-40B4-BE49-F238E27FC236}">
                <a16:creationId xmlns:a16="http://schemas.microsoft.com/office/drawing/2014/main" id="{2509C5F2-BF65-0D48-87DA-89B0CBCFDB63}"/>
              </a:ext>
            </a:extLst>
          </p:cNvPr>
          <p:cNvSpPr/>
          <p:nvPr/>
        </p:nvSpPr>
        <p:spPr>
          <a:xfrm>
            <a:off x="4140592" y="2904110"/>
            <a:ext cx="1870912" cy="543032"/>
          </a:xfrm>
          <a:prstGeom prst="rect">
            <a:avLst/>
          </a:prstGeom>
          <a:solidFill>
            <a:srgbClr val="EE717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Owner Notification</a:t>
            </a:r>
          </a:p>
          <a:p>
            <a:pPr algn="ctr"/>
            <a:r>
              <a:rPr lang="en-US" sz="700" dirty="0">
                <a:solidFill>
                  <a:schemeClr val="tx1"/>
                </a:solidFill>
                <a:latin typeface="Segoe UI" panose="020B0502040204020203" pitchFamily="34" charset="0"/>
                <a:cs typeface="Segoe UI" panose="020B0502040204020203" pitchFamily="34" charset="0"/>
              </a:rPr>
              <a:t>Operational Area Designated Persons</a:t>
            </a:r>
          </a:p>
        </p:txBody>
      </p:sp>
      <p:sp>
        <p:nvSpPr>
          <p:cNvPr id="13" name="Diamond 12">
            <a:extLst>
              <a:ext uri="{FF2B5EF4-FFF2-40B4-BE49-F238E27FC236}">
                <a16:creationId xmlns:a16="http://schemas.microsoft.com/office/drawing/2014/main" id="{3BAFFC74-C015-F34C-8D18-8D1D7AC40A69}"/>
              </a:ext>
            </a:extLst>
          </p:cNvPr>
          <p:cNvSpPr/>
          <p:nvPr/>
        </p:nvSpPr>
        <p:spPr>
          <a:xfrm>
            <a:off x="4375208" y="4047047"/>
            <a:ext cx="1401680" cy="764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solidFill>
                  <a:schemeClr val="tx1"/>
                </a:solidFill>
                <a:latin typeface="Segoe UI" panose="020B0502040204020203" pitchFamily="34" charset="0"/>
                <a:cs typeface="Segoe UI" panose="020B0502040204020203" pitchFamily="34" charset="0"/>
              </a:rPr>
              <a:t>Approved?</a:t>
            </a:r>
          </a:p>
        </p:txBody>
      </p:sp>
      <p:cxnSp>
        <p:nvCxnSpPr>
          <p:cNvPr id="14" name="Straight Arrow Connector 13">
            <a:extLst>
              <a:ext uri="{FF2B5EF4-FFF2-40B4-BE49-F238E27FC236}">
                <a16:creationId xmlns:a16="http://schemas.microsoft.com/office/drawing/2014/main" id="{B98A5FE8-36EC-1A40-B28D-97E31CD77577}"/>
              </a:ext>
            </a:extLst>
          </p:cNvPr>
          <p:cNvCxnSpPr/>
          <p:nvPr/>
        </p:nvCxnSpPr>
        <p:spPr>
          <a:xfrm>
            <a:off x="5076048" y="2474527"/>
            <a:ext cx="0" cy="401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1137D66-75F9-384F-9697-6020B585001B}"/>
              </a:ext>
            </a:extLst>
          </p:cNvPr>
          <p:cNvCxnSpPr>
            <a:cxnSpLocks/>
          </p:cNvCxnSpPr>
          <p:nvPr/>
        </p:nvCxnSpPr>
        <p:spPr>
          <a:xfrm>
            <a:off x="5076048" y="3482312"/>
            <a:ext cx="0" cy="5647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4B749D8-31C6-D24F-891D-FB87BE430303}"/>
              </a:ext>
            </a:extLst>
          </p:cNvPr>
          <p:cNvCxnSpPr>
            <a:cxnSpLocks/>
          </p:cNvCxnSpPr>
          <p:nvPr/>
        </p:nvCxnSpPr>
        <p:spPr>
          <a:xfrm>
            <a:off x="5805024" y="4429050"/>
            <a:ext cx="5062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4D53C7-AB25-F54B-8406-C1DB4815059A}"/>
              </a:ext>
            </a:extLst>
          </p:cNvPr>
          <p:cNvCxnSpPr/>
          <p:nvPr/>
        </p:nvCxnSpPr>
        <p:spPr>
          <a:xfrm>
            <a:off x="5076048" y="4839410"/>
            <a:ext cx="0" cy="401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859BFF1-DCB7-0948-9C7E-7F247179E641}"/>
              </a:ext>
            </a:extLst>
          </p:cNvPr>
          <p:cNvSpPr txBox="1"/>
          <p:nvPr/>
        </p:nvSpPr>
        <p:spPr>
          <a:xfrm>
            <a:off x="5061980" y="4867325"/>
            <a:ext cx="336952"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Yes</a:t>
            </a:r>
          </a:p>
        </p:txBody>
      </p:sp>
      <p:sp>
        <p:nvSpPr>
          <p:cNvPr id="19" name="TextBox 18">
            <a:extLst>
              <a:ext uri="{FF2B5EF4-FFF2-40B4-BE49-F238E27FC236}">
                <a16:creationId xmlns:a16="http://schemas.microsoft.com/office/drawing/2014/main" id="{E080FE24-F9CB-A249-9076-E1DE24F2C69D}"/>
              </a:ext>
            </a:extLst>
          </p:cNvPr>
          <p:cNvSpPr txBox="1"/>
          <p:nvPr/>
        </p:nvSpPr>
        <p:spPr>
          <a:xfrm>
            <a:off x="5849107" y="4185470"/>
            <a:ext cx="322524"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No</a:t>
            </a:r>
          </a:p>
        </p:txBody>
      </p:sp>
      <p:sp>
        <p:nvSpPr>
          <p:cNvPr id="20" name="Rectangle 19">
            <a:extLst>
              <a:ext uri="{FF2B5EF4-FFF2-40B4-BE49-F238E27FC236}">
                <a16:creationId xmlns:a16="http://schemas.microsoft.com/office/drawing/2014/main" id="{773716C8-E8D4-DF48-B1F7-671D1CF397A5}"/>
              </a:ext>
            </a:extLst>
          </p:cNvPr>
          <p:cNvSpPr/>
          <p:nvPr/>
        </p:nvSpPr>
        <p:spPr>
          <a:xfrm>
            <a:off x="8007376" y="4157534"/>
            <a:ext cx="1567604" cy="543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Owner Updates Content and Re-Submits</a:t>
            </a:r>
          </a:p>
        </p:txBody>
      </p:sp>
      <p:cxnSp>
        <p:nvCxnSpPr>
          <p:cNvPr id="21" name="Straight Arrow Connector 20">
            <a:extLst>
              <a:ext uri="{FF2B5EF4-FFF2-40B4-BE49-F238E27FC236}">
                <a16:creationId xmlns:a16="http://schemas.microsoft.com/office/drawing/2014/main" id="{E43EA732-6906-A64C-895C-33FEF9374A3C}"/>
              </a:ext>
            </a:extLst>
          </p:cNvPr>
          <p:cNvCxnSpPr>
            <a:cxnSpLocks/>
          </p:cNvCxnSpPr>
          <p:nvPr/>
        </p:nvCxnSpPr>
        <p:spPr>
          <a:xfrm>
            <a:off x="7481314" y="4429050"/>
            <a:ext cx="5062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Snip Same-side Corner of Rectangle 21">
            <a:extLst>
              <a:ext uri="{FF2B5EF4-FFF2-40B4-BE49-F238E27FC236}">
                <a16:creationId xmlns:a16="http://schemas.microsoft.com/office/drawing/2014/main" id="{C47DD513-FFF5-4E43-9C39-85D84C134F61}"/>
              </a:ext>
            </a:extLst>
          </p:cNvPr>
          <p:cNvSpPr/>
          <p:nvPr/>
        </p:nvSpPr>
        <p:spPr>
          <a:xfrm>
            <a:off x="6383495" y="4072617"/>
            <a:ext cx="1062296" cy="712866"/>
          </a:xfrm>
          <a:prstGeom prst="snip2SameRect">
            <a:avLst>
              <a:gd name="adj1" fmla="val 16667"/>
              <a:gd name="adj2" fmla="val 12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Segoe UI" panose="020B0502040204020203" pitchFamily="34" charset="0"/>
                <a:cs typeface="Segoe UI" panose="020B0502040204020203" pitchFamily="34" charset="0"/>
              </a:rPr>
              <a:t>Approval for Submission Rejected</a:t>
            </a:r>
          </a:p>
        </p:txBody>
      </p:sp>
      <p:sp>
        <p:nvSpPr>
          <p:cNvPr id="25" name="Rectangle 24">
            <a:extLst>
              <a:ext uri="{FF2B5EF4-FFF2-40B4-BE49-F238E27FC236}">
                <a16:creationId xmlns:a16="http://schemas.microsoft.com/office/drawing/2014/main" id="{77F88AB8-0EDA-9749-B962-9BDAF9739513}"/>
              </a:ext>
            </a:extLst>
          </p:cNvPr>
          <p:cNvSpPr/>
          <p:nvPr/>
        </p:nvSpPr>
        <p:spPr>
          <a:xfrm>
            <a:off x="4140599" y="5282840"/>
            <a:ext cx="1868200" cy="5430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Submission Approved</a:t>
            </a:r>
          </a:p>
          <a:p>
            <a:pPr algn="ctr"/>
            <a:r>
              <a:rPr lang="en-US" sz="700" dirty="0">
                <a:solidFill>
                  <a:schemeClr val="tx1"/>
                </a:solidFill>
                <a:latin typeface="Segoe UI" panose="020B0502040204020203" pitchFamily="34" charset="0"/>
                <a:cs typeface="Segoe UI" panose="020B0502040204020203" pitchFamily="34" charset="0"/>
              </a:rPr>
              <a:t>Visible on Knowledge Hub</a:t>
            </a:r>
          </a:p>
        </p:txBody>
      </p:sp>
      <p:sp>
        <p:nvSpPr>
          <p:cNvPr id="28" name="Rectangle 27">
            <a:extLst>
              <a:ext uri="{FF2B5EF4-FFF2-40B4-BE49-F238E27FC236}">
                <a16:creationId xmlns:a16="http://schemas.microsoft.com/office/drawing/2014/main" id="{3CC9817E-C462-F849-A9CD-D20BF927A319}"/>
              </a:ext>
            </a:extLst>
          </p:cNvPr>
          <p:cNvSpPr/>
          <p:nvPr/>
        </p:nvSpPr>
        <p:spPr>
          <a:xfrm>
            <a:off x="6419962" y="2905509"/>
            <a:ext cx="1567604" cy="543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US" sz="700" b="1" dirty="0">
                <a:solidFill>
                  <a:schemeClr val="tx1"/>
                </a:solidFill>
                <a:latin typeface="Segoe UI" panose="020B0502040204020203" pitchFamily="34" charset="0"/>
                <a:cs typeface="Segoe UI" panose="020B0502040204020203" pitchFamily="34" charset="0"/>
              </a:rPr>
              <a:t>Content Tagged in KH </a:t>
            </a:r>
            <a:br>
              <a:rPr lang="en-US" sz="700" b="1" dirty="0">
                <a:solidFill>
                  <a:schemeClr val="tx1"/>
                </a:solidFill>
                <a:latin typeface="Segoe UI" panose="020B0502040204020203" pitchFamily="34" charset="0"/>
                <a:cs typeface="Segoe UI" panose="020B0502040204020203" pitchFamily="34" charset="0"/>
              </a:rPr>
            </a:br>
            <a:r>
              <a:rPr lang="en-US" sz="700" b="1" dirty="0">
                <a:solidFill>
                  <a:schemeClr val="tx1"/>
                </a:solidFill>
                <a:latin typeface="Segoe UI" panose="020B0502040204020203" pitchFamily="34" charset="0"/>
                <a:cs typeface="Segoe UI" panose="020B0502040204020203" pitchFamily="34" charset="0"/>
              </a:rPr>
              <a:t>as ‘In Review’</a:t>
            </a:r>
          </a:p>
          <a:p>
            <a:pPr algn="ctr"/>
            <a:r>
              <a:rPr lang="en-US" sz="700" dirty="0">
                <a:solidFill>
                  <a:schemeClr val="tx1"/>
                </a:solidFill>
                <a:latin typeface="Segoe UI" panose="020B0502040204020203" pitchFamily="34" charset="0"/>
                <a:cs typeface="Segoe UI" panose="020B0502040204020203" pitchFamily="34" charset="0"/>
              </a:rPr>
              <a:t>Whilst in review</a:t>
            </a:r>
          </a:p>
        </p:txBody>
      </p:sp>
      <p:cxnSp>
        <p:nvCxnSpPr>
          <p:cNvPr id="29" name="Straight Arrow Connector 28">
            <a:extLst>
              <a:ext uri="{FF2B5EF4-FFF2-40B4-BE49-F238E27FC236}">
                <a16:creationId xmlns:a16="http://schemas.microsoft.com/office/drawing/2014/main" id="{29624263-5034-5544-8D23-C1EA0D0C8D10}"/>
              </a:ext>
            </a:extLst>
          </p:cNvPr>
          <p:cNvCxnSpPr>
            <a:cxnSpLocks/>
            <a:endCxn id="28" idx="1"/>
          </p:cNvCxnSpPr>
          <p:nvPr/>
        </p:nvCxnSpPr>
        <p:spPr>
          <a:xfrm>
            <a:off x="6008799" y="3175626"/>
            <a:ext cx="411163" cy="13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6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a:xfrm>
            <a:off x="496227" y="711474"/>
            <a:ext cx="4271716" cy="391615"/>
          </a:xfrm>
        </p:spPr>
        <p:txBody>
          <a:bodyPr/>
          <a:lstStyle/>
          <a:p>
            <a:r>
              <a:rPr lang="en-US" dirty="0"/>
              <a:t>Prototype</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7" y="1422400"/>
            <a:ext cx="3491029" cy="4541520"/>
          </a:xfrm>
        </p:spPr>
        <p:txBody>
          <a:bodyPr>
            <a:normAutofit/>
          </a:bodyPr>
          <a:lstStyle/>
          <a:p>
            <a:r>
              <a:rPr lang="en-GB" dirty="0"/>
              <a:t>Homepage</a:t>
            </a:r>
          </a:p>
          <a:p>
            <a:pPr lvl="1"/>
            <a:r>
              <a:rPr lang="en-GB" dirty="0"/>
              <a:t>Primary Header Navigator</a:t>
            </a:r>
          </a:p>
          <a:p>
            <a:pPr lvl="1"/>
            <a:r>
              <a:rPr lang="en-GB" dirty="0"/>
              <a:t>Hero Banner – Knowledge Search, Link to Knowledge Hub, Collaboration Sites, Workplace</a:t>
            </a:r>
          </a:p>
          <a:p>
            <a:pPr lvl="1"/>
            <a:r>
              <a:rPr lang="en-GB" dirty="0"/>
              <a:t>Workplace Newsfeed</a:t>
            </a:r>
          </a:p>
          <a:p>
            <a:pPr lvl="1"/>
            <a:r>
              <a:rPr lang="en-GB" dirty="0"/>
              <a:t>Workplace Groups (SP Admin Controlled)</a:t>
            </a:r>
          </a:p>
          <a:p>
            <a:pPr lvl="1"/>
            <a:r>
              <a:rPr lang="en-GB" dirty="0" err="1"/>
              <a:t>Quicklinks</a:t>
            </a:r>
            <a:r>
              <a:rPr lang="en-GB" dirty="0"/>
              <a:t> (existing tools and systems)</a:t>
            </a:r>
          </a:p>
          <a:p>
            <a:pPr lvl="1"/>
            <a:r>
              <a:rPr lang="en-GB" dirty="0"/>
              <a:t>My Favourites </a:t>
            </a:r>
          </a:p>
          <a:p>
            <a:pPr lvl="1"/>
            <a:r>
              <a:rPr lang="en-GB" dirty="0"/>
              <a:t>Recently Updated/New (Knowledge Feed)</a:t>
            </a:r>
          </a:p>
        </p:txBody>
      </p:sp>
      <p:sp>
        <p:nvSpPr>
          <p:cNvPr id="8" name="Text Placeholder 8">
            <a:extLst>
              <a:ext uri="{FF2B5EF4-FFF2-40B4-BE49-F238E27FC236}">
                <a16:creationId xmlns:a16="http://schemas.microsoft.com/office/drawing/2014/main" id="{9074B8BD-ECC5-AC4D-A66B-B7C85A1077F8}"/>
              </a:ext>
            </a:extLst>
          </p:cNvPr>
          <p:cNvSpPr txBox="1">
            <a:spLocks/>
          </p:cNvSpPr>
          <p:nvPr/>
        </p:nvSpPr>
        <p:spPr>
          <a:xfrm>
            <a:off x="4205909" y="1422400"/>
            <a:ext cx="3491029" cy="4541520"/>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t>Knowledge Hub</a:t>
            </a:r>
          </a:p>
          <a:p>
            <a:pPr lvl="1"/>
            <a:r>
              <a:rPr lang="en-GB" dirty="0"/>
              <a:t>Primary Header Navigator</a:t>
            </a:r>
          </a:p>
          <a:p>
            <a:pPr lvl="1"/>
            <a:r>
              <a:rPr lang="en-GB" dirty="0"/>
              <a:t>Hero Banner – Knowledge Search, Quick Explore Refiners, Link to My Favourites</a:t>
            </a:r>
          </a:p>
          <a:p>
            <a:pPr lvl="1"/>
            <a:r>
              <a:rPr lang="en-GB" dirty="0"/>
              <a:t>Content Results</a:t>
            </a:r>
          </a:p>
          <a:p>
            <a:pPr lvl="1"/>
            <a:r>
              <a:rPr lang="en-GB" dirty="0"/>
              <a:t>Content Filters</a:t>
            </a:r>
          </a:p>
          <a:p>
            <a:pPr lvl="1"/>
            <a:r>
              <a:rPr lang="en-GB" dirty="0"/>
              <a:t>Approval Workflows (Content Author/Owners)</a:t>
            </a:r>
          </a:p>
          <a:p>
            <a:pPr lvl="1"/>
            <a:r>
              <a:rPr lang="en-GB" dirty="0"/>
              <a:t>Review Workflows (12 month content reviews)</a:t>
            </a:r>
          </a:p>
          <a:p>
            <a:pPr lvl="1"/>
            <a:r>
              <a:rPr lang="en-GB" dirty="0"/>
              <a:t>Favouriting Feature</a:t>
            </a:r>
          </a:p>
          <a:p>
            <a:pPr lvl="1"/>
            <a:r>
              <a:rPr lang="en-GB" dirty="0"/>
              <a:t>Modal Window to view content overview before download/view document</a:t>
            </a:r>
          </a:p>
        </p:txBody>
      </p:sp>
      <p:sp>
        <p:nvSpPr>
          <p:cNvPr id="10" name="Text Placeholder 8">
            <a:extLst>
              <a:ext uri="{FF2B5EF4-FFF2-40B4-BE49-F238E27FC236}">
                <a16:creationId xmlns:a16="http://schemas.microsoft.com/office/drawing/2014/main" id="{47AD1DF6-82CB-4040-95B5-9629B16384AC}"/>
              </a:ext>
            </a:extLst>
          </p:cNvPr>
          <p:cNvSpPr txBox="1">
            <a:spLocks/>
          </p:cNvSpPr>
          <p:nvPr/>
        </p:nvSpPr>
        <p:spPr>
          <a:xfrm>
            <a:off x="7801365" y="1422400"/>
            <a:ext cx="3491029" cy="4541520"/>
          </a:xfrm>
          <a:prstGeom prst="rect">
            <a:avLst/>
          </a:prstGeom>
        </p:spPr>
        <p:txBody>
          <a:bodyPr vert="horz" lIns="45720" tIns="45720" rIns="45720" bIns="45720" rtlCol="0">
            <a:normAutofit/>
          </a:bodyPr>
          <a:lstStyle>
            <a:lvl1pPr marL="0" indent="0" algn="l" defTabSz="914400" rtl="0" eaLnBrk="1" latinLnBrk="0" hangingPunct="1">
              <a:lnSpc>
                <a:spcPts val="2000"/>
              </a:lnSpc>
              <a:spcBef>
                <a:spcPts val="1200"/>
              </a:spcBef>
              <a:spcAft>
                <a:spcPts val="200"/>
              </a:spcAft>
              <a:buClr>
                <a:srgbClr val="16F3CF"/>
              </a:buClr>
              <a:buSzPct val="100000"/>
              <a:buFont typeface="Tw Cen MT" panose="020B0602020104020603" pitchFamily="34" charset="0"/>
              <a:buNone/>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6517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48056"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9436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77240" indent="-137160" algn="l" defTabSz="914400" rtl="0" eaLnBrk="1" latinLnBrk="0" hangingPunct="1">
              <a:lnSpc>
                <a:spcPts val="2000"/>
              </a:lnSpc>
              <a:spcBef>
                <a:spcPts val="200"/>
              </a:spcBef>
              <a:spcAft>
                <a:spcPts val="400"/>
              </a:spcAft>
              <a:buClr>
                <a:srgbClr val="16F3CF"/>
              </a:buClr>
              <a:buFont typeface="Wingdings 3" pitchFamily="18" charset="2"/>
              <a:buChar char=""/>
              <a:defRPr sz="1400" kern="7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t>My Favourites</a:t>
            </a:r>
          </a:p>
          <a:p>
            <a:pPr lvl="1"/>
            <a:r>
              <a:rPr lang="en-GB" dirty="0"/>
              <a:t>Primary Header Navigator</a:t>
            </a:r>
          </a:p>
          <a:p>
            <a:pPr lvl="1"/>
            <a:r>
              <a:rPr lang="en-GB" dirty="0"/>
              <a:t>Hero Banner – Title</a:t>
            </a:r>
          </a:p>
          <a:p>
            <a:pPr lvl="1"/>
            <a:r>
              <a:rPr lang="en-GB" dirty="0"/>
              <a:t>Content Results</a:t>
            </a:r>
          </a:p>
          <a:p>
            <a:pPr lvl="1"/>
            <a:r>
              <a:rPr lang="en-GB" dirty="0"/>
              <a:t>Ability to unfavourite</a:t>
            </a:r>
          </a:p>
          <a:p>
            <a:r>
              <a:rPr lang="en-GB" dirty="0"/>
              <a:t>Collaboration Sites</a:t>
            </a:r>
          </a:p>
          <a:p>
            <a:pPr lvl="1"/>
            <a:r>
              <a:rPr lang="en-GB" dirty="0"/>
              <a:t>Primary Header Navigator</a:t>
            </a:r>
          </a:p>
          <a:p>
            <a:pPr lvl="1"/>
            <a:r>
              <a:rPr lang="en-GB" dirty="0"/>
              <a:t>Out of the box Team Sites</a:t>
            </a:r>
          </a:p>
          <a:p>
            <a:pPr lvl="1"/>
            <a:r>
              <a:rPr lang="en-GB" dirty="0"/>
              <a:t>Permission by existing AD groups</a:t>
            </a:r>
          </a:p>
        </p:txBody>
      </p:sp>
    </p:spTree>
    <p:extLst>
      <p:ext uri="{BB962C8B-B14F-4D97-AF65-F5344CB8AC3E}">
        <p14:creationId xmlns:p14="http://schemas.microsoft.com/office/powerpoint/2010/main" val="162046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normAutofit/>
          </a:bodyPr>
          <a:lstStyle/>
          <a:p>
            <a:r>
              <a:rPr lang="en-US" dirty="0"/>
              <a:t>User Feedback on Current Intranet</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8" y="1422399"/>
            <a:ext cx="5149346" cy="7941733"/>
          </a:xfrm>
        </p:spPr>
        <p:txBody>
          <a:bodyPr>
            <a:normAutofit/>
          </a:bodyPr>
          <a:lstStyle/>
          <a:p>
            <a:pPr>
              <a:lnSpc>
                <a:spcPct val="120000"/>
              </a:lnSpc>
              <a:spcBef>
                <a:spcPts val="0"/>
              </a:spcBef>
              <a:spcAft>
                <a:spcPts val="400"/>
              </a:spcAft>
            </a:pPr>
            <a:r>
              <a:rPr lang="en-US" sz="1200" b="1" dirty="0"/>
              <a:t>Document Folders</a:t>
            </a:r>
          </a:p>
          <a:p>
            <a:pPr marL="171450" indent="-171450">
              <a:lnSpc>
                <a:spcPct val="120000"/>
              </a:lnSpc>
              <a:spcBef>
                <a:spcPts val="0"/>
              </a:spcBef>
              <a:spcAft>
                <a:spcPts val="400"/>
              </a:spcAft>
              <a:buFont typeface="Arial" panose="020B0604020202020204" pitchFamily="34" charset="0"/>
              <a:buChar char="•"/>
            </a:pPr>
            <a:r>
              <a:rPr lang="en-US" sz="1200" dirty="0"/>
              <a:t>G Drive Structure is too confusing</a:t>
            </a:r>
          </a:p>
          <a:p>
            <a:pPr marL="171450" indent="-171450">
              <a:lnSpc>
                <a:spcPct val="120000"/>
              </a:lnSpc>
              <a:spcBef>
                <a:spcPts val="0"/>
              </a:spcBef>
              <a:spcAft>
                <a:spcPts val="400"/>
              </a:spcAft>
              <a:buFont typeface="Arial" panose="020B0604020202020204" pitchFamily="34" charset="0"/>
              <a:buChar char="•"/>
            </a:pPr>
            <a:r>
              <a:rPr lang="en-US" sz="1200" dirty="0"/>
              <a:t>Multiple folders in different places</a:t>
            </a:r>
          </a:p>
          <a:p>
            <a:pPr marL="171450" indent="-171450">
              <a:lnSpc>
                <a:spcPct val="120000"/>
              </a:lnSpc>
              <a:spcBef>
                <a:spcPts val="0"/>
              </a:spcBef>
              <a:spcAft>
                <a:spcPts val="400"/>
              </a:spcAft>
              <a:buFont typeface="Arial" panose="020B0604020202020204" pitchFamily="34" charset="0"/>
              <a:buChar char="•"/>
            </a:pPr>
            <a:r>
              <a:rPr lang="en-US" sz="1200" dirty="0"/>
              <a:t>No clear rules on how to store documents</a:t>
            </a:r>
          </a:p>
          <a:p>
            <a:pPr marL="171450" indent="-171450">
              <a:lnSpc>
                <a:spcPct val="120000"/>
              </a:lnSpc>
              <a:spcBef>
                <a:spcPts val="0"/>
              </a:spcBef>
              <a:spcAft>
                <a:spcPts val="400"/>
              </a:spcAft>
              <a:buFont typeface="Arial" panose="020B0604020202020204" pitchFamily="34" charset="0"/>
              <a:buChar char="•"/>
            </a:pPr>
            <a:r>
              <a:rPr lang="en-US" sz="1200" dirty="0"/>
              <a:t>Everyone being able to create folders</a:t>
            </a:r>
          </a:p>
          <a:p>
            <a:pPr marL="171450" indent="-171450">
              <a:lnSpc>
                <a:spcPct val="120000"/>
              </a:lnSpc>
              <a:spcBef>
                <a:spcPts val="0"/>
              </a:spcBef>
              <a:spcAft>
                <a:spcPts val="400"/>
              </a:spcAft>
              <a:buFont typeface="Arial" panose="020B0604020202020204" pitchFamily="34" charset="0"/>
              <a:buChar char="•"/>
            </a:pPr>
            <a:r>
              <a:rPr lang="en-US" sz="1200" dirty="0"/>
              <a:t>New folders being added without checking whether an appropriate place already exists</a:t>
            </a:r>
          </a:p>
          <a:p>
            <a:pPr marL="171450" indent="-171450">
              <a:lnSpc>
                <a:spcPct val="120000"/>
              </a:lnSpc>
              <a:spcBef>
                <a:spcPts val="0"/>
              </a:spcBef>
              <a:spcAft>
                <a:spcPts val="400"/>
              </a:spcAft>
              <a:buFont typeface="Arial" panose="020B0604020202020204" pitchFamily="34" charset="0"/>
              <a:buChar char="•"/>
            </a:pPr>
            <a:r>
              <a:rPr lang="en-US" sz="1200" dirty="0"/>
              <a:t>No naming protocols</a:t>
            </a:r>
          </a:p>
          <a:p>
            <a:pPr marL="171450" indent="-171450">
              <a:lnSpc>
                <a:spcPct val="120000"/>
              </a:lnSpc>
              <a:spcBef>
                <a:spcPts val="0"/>
              </a:spcBef>
              <a:spcAft>
                <a:spcPts val="400"/>
              </a:spcAft>
              <a:buFont typeface="Arial" panose="020B0604020202020204" pitchFamily="34" charset="0"/>
              <a:buChar char="•"/>
            </a:pPr>
            <a:r>
              <a:rPr lang="en-US" sz="1200" dirty="0"/>
              <a:t>Too much choice</a:t>
            </a:r>
          </a:p>
          <a:p>
            <a:pPr marL="171450" indent="-171450">
              <a:lnSpc>
                <a:spcPct val="120000"/>
              </a:lnSpc>
              <a:spcBef>
                <a:spcPts val="0"/>
              </a:spcBef>
              <a:spcAft>
                <a:spcPts val="400"/>
              </a:spcAft>
              <a:buFont typeface="Arial" panose="020B0604020202020204" pitchFamily="34" charset="0"/>
              <a:buChar char="•"/>
            </a:pPr>
            <a:r>
              <a:rPr lang="en-US" sz="1200" dirty="0"/>
              <a:t>No clear responsibility</a:t>
            </a:r>
          </a:p>
          <a:p>
            <a:pPr marL="171450" indent="-171450">
              <a:lnSpc>
                <a:spcPct val="120000"/>
              </a:lnSpc>
              <a:spcBef>
                <a:spcPts val="0"/>
              </a:spcBef>
              <a:spcAft>
                <a:spcPts val="400"/>
              </a:spcAft>
              <a:buFont typeface="Arial" panose="020B0604020202020204" pitchFamily="34" charset="0"/>
              <a:buChar char="•"/>
            </a:pPr>
            <a:r>
              <a:rPr lang="en-US" sz="1200" dirty="0"/>
              <a:t>No guidelines on Desktop and H Drive use</a:t>
            </a:r>
          </a:p>
          <a:p>
            <a:pPr marL="171450" indent="-171450">
              <a:lnSpc>
                <a:spcPct val="120000"/>
              </a:lnSpc>
              <a:spcBef>
                <a:spcPts val="0"/>
              </a:spcBef>
              <a:spcAft>
                <a:spcPts val="400"/>
              </a:spcAft>
              <a:buFont typeface="Arial" panose="020B0604020202020204" pitchFamily="34" charset="0"/>
              <a:buChar char="•"/>
            </a:pPr>
            <a:r>
              <a:rPr lang="en-US" sz="1200" dirty="0"/>
              <a:t>Retention – difficult to delete/ archive old docs as in so many places</a:t>
            </a:r>
          </a:p>
          <a:p>
            <a:pPr marL="171450" indent="-171450">
              <a:lnSpc>
                <a:spcPct val="120000"/>
              </a:lnSpc>
              <a:spcBef>
                <a:spcPts val="0"/>
              </a:spcBef>
              <a:spcAft>
                <a:spcPts val="400"/>
              </a:spcAft>
              <a:buFont typeface="Arial" panose="020B0604020202020204" pitchFamily="34" charset="0"/>
              <a:buChar char="•"/>
            </a:pPr>
            <a:r>
              <a:rPr lang="en-US" sz="1200" dirty="0"/>
              <a:t>Retention – too many old documents not archived</a:t>
            </a:r>
          </a:p>
          <a:p>
            <a:pPr marL="171450" indent="-171450">
              <a:lnSpc>
                <a:spcPct val="120000"/>
              </a:lnSpc>
              <a:spcBef>
                <a:spcPts val="0"/>
              </a:spcBef>
              <a:spcAft>
                <a:spcPts val="400"/>
              </a:spcAft>
              <a:buFont typeface="Arial" panose="020B0604020202020204" pitchFamily="34" charset="0"/>
              <a:buChar char="•"/>
            </a:pPr>
            <a:r>
              <a:rPr lang="en-US" sz="1200" dirty="0"/>
              <a:t>Version Control – Staff using old versions of forms</a:t>
            </a:r>
          </a:p>
          <a:p>
            <a:pPr marL="171450" indent="-171450">
              <a:lnSpc>
                <a:spcPct val="120000"/>
              </a:lnSpc>
              <a:spcBef>
                <a:spcPts val="0"/>
              </a:spcBef>
              <a:spcAft>
                <a:spcPts val="400"/>
              </a:spcAft>
              <a:buFont typeface="Arial" panose="020B0604020202020204" pitchFamily="34" charset="0"/>
              <a:buChar char="•"/>
            </a:pPr>
            <a:r>
              <a:rPr lang="en-US" sz="1200" dirty="0"/>
              <a:t>Photo Library – images not titled </a:t>
            </a:r>
            <a:endParaRPr lang="en-US" sz="700" dirty="0"/>
          </a:p>
        </p:txBody>
      </p:sp>
      <p:sp>
        <p:nvSpPr>
          <p:cNvPr id="10" name="Text Placeholder 9">
            <a:extLst>
              <a:ext uri="{FF2B5EF4-FFF2-40B4-BE49-F238E27FC236}">
                <a16:creationId xmlns:a16="http://schemas.microsoft.com/office/drawing/2014/main" id="{64D743B2-E812-BD47-BBCF-87830100F9CD}"/>
              </a:ext>
            </a:extLst>
          </p:cNvPr>
          <p:cNvSpPr>
            <a:spLocks noGrp="1"/>
          </p:cNvSpPr>
          <p:nvPr>
            <p:ph type="body" sz="quarter" idx="14"/>
          </p:nvPr>
        </p:nvSpPr>
        <p:spPr>
          <a:xfrm>
            <a:off x="6096000" y="1422399"/>
            <a:ext cx="5538812" cy="7628467"/>
          </a:xfrm>
        </p:spPr>
        <p:txBody>
          <a:bodyPr>
            <a:normAutofit/>
          </a:bodyPr>
          <a:lstStyle/>
          <a:p>
            <a:pPr>
              <a:lnSpc>
                <a:spcPct val="120000"/>
              </a:lnSpc>
              <a:spcBef>
                <a:spcPts val="0"/>
              </a:spcBef>
              <a:spcAft>
                <a:spcPts val="400"/>
              </a:spcAft>
            </a:pPr>
            <a:r>
              <a:rPr lang="en-GB" sz="1200" b="1" dirty="0" err="1">
                <a:latin typeface="Segoe UI Semibold" panose="020B0502040204020203" pitchFamily="34" charset="0"/>
                <a:cs typeface="Segoe UI Semibold" panose="020B0502040204020203" pitchFamily="34" charset="0"/>
              </a:rPr>
              <a:t>CHSnet</a:t>
            </a:r>
            <a:r>
              <a:rPr lang="en-GB" sz="1200" b="1" dirty="0">
                <a:latin typeface="Segoe UI Semibold" panose="020B0502040204020203" pitchFamily="34" charset="0"/>
                <a:cs typeface="Segoe UI Semibold" panose="020B0502040204020203" pitchFamily="34" charset="0"/>
              </a:rPr>
              <a:t> (our current SharePoint offering)</a:t>
            </a:r>
          </a:p>
          <a:p>
            <a:pPr marL="180000" indent="-180000">
              <a:lnSpc>
                <a:spcPct val="120000"/>
              </a:lnSpc>
              <a:spcBef>
                <a:spcPts val="0"/>
              </a:spcBef>
              <a:spcAft>
                <a:spcPts val="400"/>
              </a:spcAft>
              <a:buFont typeface="Arial" panose="020B0604020202020204" pitchFamily="34" charset="0"/>
              <a:buChar char="•"/>
            </a:pPr>
            <a:r>
              <a:rPr lang="en-GB" sz="1200" dirty="0"/>
              <a:t>Have to download and save before sending a document</a:t>
            </a:r>
          </a:p>
          <a:p>
            <a:pPr marL="180000" indent="-180000">
              <a:lnSpc>
                <a:spcPct val="120000"/>
              </a:lnSpc>
              <a:spcBef>
                <a:spcPts val="0"/>
              </a:spcBef>
              <a:spcAft>
                <a:spcPts val="400"/>
              </a:spcAft>
              <a:buFont typeface="Arial" panose="020B0604020202020204" pitchFamily="34" charset="0"/>
              <a:buChar char="•"/>
            </a:pPr>
            <a:r>
              <a:rPr lang="en-GB" sz="1200" dirty="0"/>
              <a:t>Broken links</a:t>
            </a:r>
          </a:p>
          <a:p>
            <a:pPr marL="180000" indent="-180000">
              <a:lnSpc>
                <a:spcPct val="120000"/>
              </a:lnSpc>
              <a:spcBef>
                <a:spcPts val="0"/>
              </a:spcBef>
              <a:spcAft>
                <a:spcPts val="400"/>
              </a:spcAft>
              <a:buFont typeface="Arial" panose="020B0604020202020204" pitchFamily="34" charset="0"/>
              <a:buChar char="•"/>
            </a:pPr>
            <a:r>
              <a:rPr lang="en-GB" sz="1200" dirty="0"/>
              <a:t>Who is responsible?</a:t>
            </a:r>
          </a:p>
          <a:p>
            <a:pPr marL="180000" indent="-180000">
              <a:lnSpc>
                <a:spcPct val="120000"/>
              </a:lnSpc>
              <a:spcBef>
                <a:spcPts val="0"/>
              </a:spcBef>
              <a:spcAft>
                <a:spcPts val="400"/>
              </a:spcAft>
              <a:buFont typeface="Arial" panose="020B0604020202020204" pitchFamily="34" charset="0"/>
              <a:buChar char="•"/>
            </a:pPr>
            <a:r>
              <a:rPr lang="en-GB" sz="1200" dirty="0"/>
              <a:t>Looks out of date so assume old info</a:t>
            </a:r>
          </a:p>
          <a:p>
            <a:pPr marL="180000" indent="-180000">
              <a:lnSpc>
                <a:spcPct val="120000"/>
              </a:lnSpc>
              <a:spcBef>
                <a:spcPts val="0"/>
              </a:spcBef>
              <a:spcAft>
                <a:spcPts val="400"/>
              </a:spcAft>
              <a:buFont typeface="Arial" panose="020B0604020202020204" pitchFamily="34" charset="0"/>
              <a:buChar char="•"/>
            </a:pPr>
            <a:r>
              <a:rPr lang="en-GB" sz="1200" dirty="0"/>
              <a:t>Not everyone uses it</a:t>
            </a:r>
          </a:p>
          <a:p>
            <a:pPr marL="180000" indent="-180000">
              <a:lnSpc>
                <a:spcPct val="120000"/>
              </a:lnSpc>
              <a:spcBef>
                <a:spcPts val="0"/>
              </a:spcBef>
              <a:spcAft>
                <a:spcPts val="400"/>
              </a:spcAft>
              <a:buFont typeface="Arial" panose="020B0604020202020204" pitchFamily="34" charset="0"/>
              <a:buChar char="•"/>
            </a:pPr>
            <a:r>
              <a:rPr lang="en-GB" sz="1200" dirty="0"/>
              <a:t>Clunky  </a:t>
            </a:r>
          </a:p>
          <a:p>
            <a:pPr>
              <a:lnSpc>
                <a:spcPct val="120000"/>
              </a:lnSpc>
              <a:spcBef>
                <a:spcPts val="0"/>
              </a:spcBef>
              <a:spcAft>
                <a:spcPts val="400"/>
              </a:spcAft>
            </a:pPr>
            <a:endParaRPr lang="en-GB" sz="1200" dirty="0"/>
          </a:p>
          <a:p>
            <a:pPr>
              <a:lnSpc>
                <a:spcPct val="120000"/>
              </a:lnSpc>
              <a:spcBef>
                <a:spcPts val="0"/>
              </a:spcBef>
              <a:spcAft>
                <a:spcPts val="400"/>
              </a:spcAft>
            </a:pPr>
            <a:r>
              <a:rPr lang="en-GB" sz="1200" b="1" dirty="0">
                <a:latin typeface="Segoe UI Semibold" panose="020B0502040204020203" pitchFamily="34" charset="0"/>
                <a:cs typeface="Segoe UI Semibold" panose="020B0502040204020203" pitchFamily="34" charset="0"/>
              </a:rPr>
              <a:t>Outlook</a:t>
            </a:r>
          </a:p>
          <a:p>
            <a:pPr marL="180000" indent="-180000">
              <a:lnSpc>
                <a:spcPct val="120000"/>
              </a:lnSpc>
              <a:spcBef>
                <a:spcPts val="0"/>
              </a:spcBef>
              <a:spcAft>
                <a:spcPts val="400"/>
              </a:spcAft>
              <a:buFont typeface="Arial" panose="020B0604020202020204" pitchFamily="34" charset="0"/>
              <a:buChar char="•"/>
            </a:pPr>
            <a:r>
              <a:rPr lang="en-GB" sz="1200" dirty="0"/>
              <a:t>Not naming scanned documents before emailing</a:t>
            </a:r>
          </a:p>
          <a:p>
            <a:pPr marL="180000" indent="-180000">
              <a:lnSpc>
                <a:spcPct val="120000"/>
              </a:lnSpc>
              <a:spcBef>
                <a:spcPts val="0"/>
              </a:spcBef>
              <a:spcAft>
                <a:spcPts val="400"/>
              </a:spcAft>
              <a:buFont typeface="Arial" panose="020B0604020202020204" pitchFamily="34" charset="0"/>
              <a:buChar char="•"/>
            </a:pPr>
            <a:r>
              <a:rPr lang="en-GB" sz="1200" dirty="0"/>
              <a:t>Many staff use Outlook as a filing system as it is easier to keep tidy and can be filtered, sorted and searched more easily  </a:t>
            </a:r>
          </a:p>
          <a:p>
            <a:pPr>
              <a:lnSpc>
                <a:spcPct val="120000"/>
              </a:lnSpc>
              <a:spcBef>
                <a:spcPts val="0"/>
              </a:spcBef>
              <a:spcAft>
                <a:spcPts val="400"/>
              </a:spcAft>
            </a:pPr>
            <a:endParaRPr lang="en-GB" sz="1200" dirty="0"/>
          </a:p>
          <a:p>
            <a:pPr>
              <a:lnSpc>
                <a:spcPct val="120000"/>
              </a:lnSpc>
              <a:spcBef>
                <a:spcPts val="0"/>
              </a:spcBef>
              <a:spcAft>
                <a:spcPts val="400"/>
              </a:spcAft>
            </a:pPr>
            <a:r>
              <a:rPr lang="en-GB" sz="1200" b="1" dirty="0">
                <a:latin typeface="Segoe UI Semibold" panose="020B0502040204020203" pitchFamily="34" charset="0"/>
                <a:cs typeface="Segoe UI Semibold" panose="020B0502040204020203" pitchFamily="34" charset="0"/>
              </a:rPr>
              <a:t>Workplace</a:t>
            </a:r>
          </a:p>
          <a:p>
            <a:pPr marL="180000" indent="-180000">
              <a:lnSpc>
                <a:spcPct val="120000"/>
              </a:lnSpc>
              <a:spcBef>
                <a:spcPts val="0"/>
              </a:spcBef>
              <a:spcAft>
                <a:spcPts val="400"/>
              </a:spcAft>
              <a:buFont typeface="Arial" panose="020B0604020202020204" pitchFamily="34" charset="0"/>
              <a:buChar char="•"/>
            </a:pPr>
            <a:r>
              <a:rPr lang="en-GB" sz="1200" dirty="0"/>
              <a:t>Not all staff use it </a:t>
            </a:r>
            <a:endParaRPr lang="en-US" sz="1200" dirty="0"/>
          </a:p>
        </p:txBody>
      </p:sp>
    </p:spTree>
    <p:extLst>
      <p:ext uri="{BB962C8B-B14F-4D97-AF65-F5344CB8AC3E}">
        <p14:creationId xmlns:p14="http://schemas.microsoft.com/office/powerpoint/2010/main" val="134871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normAutofit/>
          </a:bodyPr>
          <a:lstStyle/>
          <a:p>
            <a:r>
              <a:rPr lang="en-US" dirty="0"/>
              <a:t>Org Structure</a:t>
            </a:r>
          </a:p>
        </p:txBody>
      </p:sp>
      <p:graphicFrame>
        <p:nvGraphicFramePr>
          <p:cNvPr id="4" name="Diagram 3">
            <a:extLst>
              <a:ext uri="{FF2B5EF4-FFF2-40B4-BE49-F238E27FC236}">
                <a16:creationId xmlns:a16="http://schemas.microsoft.com/office/drawing/2014/main" id="{A04E06A0-4E49-6F4E-8404-4D74AA344F93}"/>
              </a:ext>
            </a:extLst>
          </p:cNvPr>
          <p:cNvGraphicFramePr/>
          <p:nvPr>
            <p:extLst>
              <p:ext uri="{D42A27DB-BD31-4B8C-83A1-F6EECF244321}">
                <p14:modId xmlns:p14="http://schemas.microsoft.com/office/powerpoint/2010/main" val="2203238721"/>
              </p:ext>
            </p:extLst>
          </p:nvPr>
        </p:nvGraphicFramePr>
        <p:xfrm>
          <a:off x="631371" y="769257"/>
          <a:ext cx="10573657" cy="537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01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Project Objectives</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p:txBody>
          <a:bodyPr/>
          <a:lstStyle/>
          <a:p>
            <a:r>
              <a:rPr lang="en-GB" sz="1200" dirty="0"/>
              <a:t>Design and development of a CHS Group Corporate Intranet and Knowledge Management Solution that will provide CHS Group employees unobstructed and seamless access to centralised business knowledge, communications and work systems, enabling self-service and increased efficiency. </a:t>
            </a:r>
          </a:p>
          <a:p>
            <a:endParaRPr lang="en-GB" sz="1200" dirty="0"/>
          </a:p>
        </p:txBody>
      </p:sp>
      <p:sp>
        <p:nvSpPr>
          <p:cNvPr id="4" name="Text Placeholder 3">
            <a:extLst>
              <a:ext uri="{FF2B5EF4-FFF2-40B4-BE49-F238E27FC236}">
                <a16:creationId xmlns:a16="http://schemas.microsoft.com/office/drawing/2014/main" id="{DF570B34-C5AA-234A-8D7C-6F047E728B13}"/>
              </a:ext>
            </a:extLst>
          </p:cNvPr>
          <p:cNvSpPr>
            <a:spLocks noGrp="1"/>
          </p:cNvSpPr>
          <p:nvPr>
            <p:ph type="body" sz="quarter" idx="14"/>
          </p:nvPr>
        </p:nvSpPr>
        <p:spPr/>
        <p:txBody>
          <a:bodyPr>
            <a:normAutofit/>
          </a:bodyPr>
          <a:lstStyle/>
          <a:p>
            <a:r>
              <a:rPr lang="en-US" sz="1200" b="1" dirty="0"/>
              <a:t>Objectives:</a:t>
            </a:r>
          </a:p>
          <a:p>
            <a:pPr marL="171450" indent="-171450">
              <a:buFont typeface="Arial" panose="020B0604020202020204" pitchFamily="34" charset="0"/>
              <a:buChar char="•"/>
            </a:pPr>
            <a:r>
              <a:rPr lang="en-US" sz="1200" dirty="0"/>
              <a:t>Improve internal communication between employees across CHS Group</a:t>
            </a:r>
          </a:p>
          <a:p>
            <a:pPr marL="171450" indent="-171450">
              <a:buFont typeface="Arial" panose="020B0604020202020204" pitchFamily="34" charset="0"/>
              <a:buChar char="•"/>
            </a:pPr>
            <a:r>
              <a:rPr lang="en-US" sz="1200" dirty="0"/>
              <a:t>Improve internal knowledge sharing and collaboration </a:t>
            </a:r>
          </a:p>
          <a:p>
            <a:pPr marL="171450" indent="-171450">
              <a:buFont typeface="Arial" panose="020B0604020202020204" pitchFamily="34" charset="0"/>
              <a:buChar char="•"/>
            </a:pPr>
            <a:r>
              <a:rPr lang="en-US" sz="1200" dirty="0"/>
              <a:t>Provide a central repository and access point for all knowledge, information, tools and applications</a:t>
            </a:r>
          </a:p>
          <a:p>
            <a:pPr marL="171450" indent="-171450">
              <a:buFont typeface="Arial" panose="020B0604020202020204" pitchFamily="34" charset="0"/>
              <a:buChar char="•"/>
            </a:pPr>
            <a:r>
              <a:rPr lang="en-US" sz="1200" dirty="0"/>
              <a:t>This will be the one trusted source of truth for all employees.   </a:t>
            </a:r>
          </a:p>
          <a:p>
            <a:pPr marL="171450" indent="-171450">
              <a:buFont typeface="Arial" panose="020B0604020202020204" pitchFamily="34" charset="0"/>
              <a:buChar char="•"/>
            </a:pPr>
            <a:r>
              <a:rPr lang="en-US" sz="1200" dirty="0"/>
              <a:t>Create consistency in the way certain common documents are documented (i.e. policies, procedures, etc.)</a:t>
            </a:r>
          </a:p>
          <a:p>
            <a:pPr marL="171450" indent="-171450">
              <a:buFont typeface="Arial" panose="020B0604020202020204" pitchFamily="34" charset="0"/>
              <a:buChar char="•"/>
            </a:pPr>
            <a:r>
              <a:rPr lang="en-US" sz="1200" dirty="0"/>
              <a:t>Generate efficiencies in the way that CHS Group employees work and reduce duplication of effort.</a:t>
            </a:r>
          </a:p>
        </p:txBody>
      </p:sp>
    </p:spTree>
    <p:extLst>
      <p:ext uri="{BB962C8B-B14F-4D97-AF65-F5344CB8AC3E}">
        <p14:creationId xmlns:p14="http://schemas.microsoft.com/office/powerpoint/2010/main" val="393623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normAutofit/>
          </a:bodyPr>
          <a:lstStyle/>
          <a:p>
            <a:r>
              <a:rPr lang="en-US" dirty="0"/>
              <a:t>Project Requirements</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8" y="1422399"/>
            <a:ext cx="5149346" cy="3164115"/>
          </a:xfrm>
        </p:spPr>
        <p:txBody>
          <a:bodyPr>
            <a:normAutofit/>
          </a:bodyPr>
          <a:lstStyle/>
          <a:p>
            <a:pPr>
              <a:lnSpc>
                <a:spcPct val="120000"/>
              </a:lnSpc>
              <a:spcBef>
                <a:spcPts val="0"/>
              </a:spcBef>
              <a:spcAft>
                <a:spcPts val="400"/>
              </a:spcAft>
            </a:pPr>
            <a:r>
              <a:rPr lang="en-US" sz="1200" dirty="0"/>
              <a:t>A corporate intranet and knowledge management for all </a:t>
            </a:r>
            <a:r>
              <a:rPr lang="en-GB" sz="1200" dirty="0"/>
              <a:t>non-customer documentation, consisting of:</a:t>
            </a:r>
          </a:p>
          <a:p>
            <a:pPr marL="171450" indent="-171450">
              <a:buFont typeface="Arial" panose="020B0604020202020204" pitchFamily="34" charset="0"/>
              <a:buChar char="•"/>
            </a:pPr>
            <a:r>
              <a:rPr lang="en-US" sz="1200" dirty="0"/>
              <a:t>An intranet portal to help bring everything together into a unified experience for all CHS Group employees.</a:t>
            </a:r>
          </a:p>
          <a:p>
            <a:pPr marL="171450" indent="-171450">
              <a:buFont typeface="Arial" panose="020B0604020202020204" pitchFamily="34" charset="0"/>
              <a:buChar char="•"/>
            </a:pPr>
            <a:r>
              <a:rPr lang="en-US" sz="1200" dirty="0"/>
              <a:t>Key entry point to systems and knowledge, making it easy for CHS Group employees to find everything they need.       </a:t>
            </a:r>
          </a:p>
          <a:p>
            <a:pPr marL="171450" indent="-171450">
              <a:buFont typeface="Arial" panose="020B0604020202020204" pitchFamily="34" charset="0"/>
              <a:buChar char="•"/>
            </a:pPr>
            <a:r>
              <a:rPr lang="en-US" sz="1200" dirty="0"/>
              <a:t>A clean and intuitive interface that easy for CHS Group employees to use without obstruction.</a:t>
            </a:r>
            <a:endParaRPr lang="en-US" sz="700" dirty="0"/>
          </a:p>
        </p:txBody>
      </p:sp>
      <p:sp>
        <p:nvSpPr>
          <p:cNvPr id="10" name="Text Placeholder 9">
            <a:extLst>
              <a:ext uri="{FF2B5EF4-FFF2-40B4-BE49-F238E27FC236}">
                <a16:creationId xmlns:a16="http://schemas.microsoft.com/office/drawing/2014/main" id="{64D743B2-E812-BD47-BBCF-87830100F9CD}"/>
              </a:ext>
            </a:extLst>
          </p:cNvPr>
          <p:cNvSpPr>
            <a:spLocks noGrp="1"/>
          </p:cNvSpPr>
          <p:nvPr>
            <p:ph type="body" sz="quarter" idx="14"/>
          </p:nvPr>
        </p:nvSpPr>
        <p:spPr>
          <a:xfrm>
            <a:off x="6096000" y="1422400"/>
            <a:ext cx="5538812" cy="4194630"/>
          </a:xfrm>
        </p:spPr>
        <p:txBody>
          <a:bodyPr>
            <a:normAutofit/>
          </a:bodyPr>
          <a:lstStyle/>
          <a:p>
            <a:pPr>
              <a:lnSpc>
                <a:spcPct val="120000"/>
              </a:lnSpc>
              <a:spcBef>
                <a:spcPts val="0"/>
              </a:spcBef>
              <a:spcAft>
                <a:spcPts val="400"/>
              </a:spcAft>
            </a:pPr>
            <a:r>
              <a:rPr lang="en-GB" sz="1200" dirty="0"/>
              <a:t>The high-level requirements are:</a:t>
            </a:r>
          </a:p>
          <a:p>
            <a:pPr marL="445176" lvl="1" indent="-180000">
              <a:lnSpc>
                <a:spcPct val="120000"/>
              </a:lnSpc>
              <a:spcBef>
                <a:spcPts val="0"/>
              </a:spcBef>
              <a:buFont typeface="Arial" panose="020B0604020202020204" pitchFamily="34" charset="0"/>
              <a:buChar char="•"/>
            </a:pPr>
            <a:r>
              <a:rPr lang="en-GB" sz="1200" dirty="0"/>
              <a:t>Centralised storage of documentation</a:t>
            </a:r>
          </a:p>
          <a:p>
            <a:pPr marL="445176" lvl="1" indent="-180000">
              <a:lnSpc>
                <a:spcPct val="120000"/>
              </a:lnSpc>
              <a:spcBef>
                <a:spcPts val="0"/>
              </a:spcBef>
              <a:buFont typeface="Arial" panose="020B0604020202020204" pitchFamily="34" charset="0"/>
              <a:buChar char="•"/>
            </a:pPr>
            <a:r>
              <a:rPr lang="en-GB" sz="1200" dirty="0"/>
              <a:t>Mobile experience accessing and amending documents</a:t>
            </a:r>
          </a:p>
          <a:p>
            <a:pPr marL="445176" lvl="1" indent="-180000">
              <a:lnSpc>
                <a:spcPct val="120000"/>
              </a:lnSpc>
              <a:spcBef>
                <a:spcPts val="0"/>
              </a:spcBef>
              <a:buFont typeface="Arial" panose="020B0604020202020204" pitchFamily="34" charset="0"/>
              <a:buChar char="•"/>
            </a:pPr>
            <a:r>
              <a:rPr lang="en-GB" sz="1200" dirty="0"/>
              <a:t>Intelligent approach to permissions</a:t>
            </a:r>
          </a:p>
          <a:p>
            <a:pPr marL="445176" lvl="1" indent="-180000">
              <a:lnSpc>
                <a:spcPct val="120000"/>
              </a:lnSpc>
              <a:spcBef>
                <a:spcPts val="0"/>
              </a:spcBef>
              <a:buFont typeface="Arial" panose="020B0604020202020204" pitchFamily="34" charset="0"/>
              <a:buChar char="•"/>
            </a:pPr>
            <a:r>
              <a:rPr lang="en-GB" sz="1200" dirty="0"/>
              <a:t>Version Control and Workflows</a:t>
            </a:r>
          </a:p>
          <a:p>
            <a:pPr marL="445176" lvl="1" indent="-180000">
              <a:lnSpc>
                <a:spcPct val="120000"/>
              </a:lnSpc>
              <a:spcBef>
                <a:spcPts val="0"/>
              </a:spcBef>
              <a:buFont typeface="Arial" panose="020B0604020202020204" pitchFamily="34" charset="0"/>
              <a:buChar char="•"/>
            </a:pPr>
            <a:r>
              <a:rPr lang="en-GB" sz="1200" dirty="0"/>
              <a:t>Comprehensive search </a:t>
            </a:r>
          </a:p>
          <a:p>
            <a:pPr marL="445176" lvl="1" indent="-180000">
              <a:lnSpc>
                <a:spcPct val="120000"/>
              </a:lnSpc>
              <a:spcBef>
                <a:spcPts val="0"/>
              </a:spcBef>
              <a:buFont typeface="Arial" panose="020B0604020202020204" pitchFamily="34" charset="0"/>
              <a:buChar char="•"/>
            </a:pPr>
            <a:r>
              <a:rPr lang="en-GB" sz="1200" dirty="0"/>
              <a:t>Collaborative working</a:t>
            </a:r>
          </a:p>
        </p:txBody>
      </p:sp>
    </p:spTree>
    <p:extLst>
      <p:ext uri="{BB962C8B-B14F-4D97-AF65-F5344CB8AC3E}">
        <p14:creationId xmlns:p14="http://schemas.microsoft.com/office/powerpoint/2010/main" val="305360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normAutofit/>
          </a:bodyPr>
          <a:lstStyle/>
          <a:p>
            <a:r>
              <a:rPr lang="en-US" dirty="0"/>
              <a:t>Solution Overview</a:t>
            </a:r>
          </a:p>
        </p:txBody>
      </p:sp>
      <p:sp>
        <p:nvSpPr>
          <p:cNvPr id="9" name="Text Placeholder 8">
            <a:extLst>
              <a:ext uri="{FF2B5EF4-FFF2-40B4-BE49-F238E27FC236}">
                <a16:creationId xmlns:a16="http://schemas.microsoft.com/office/drawing/2014/main" id="{16A16CDF-D85D-7D48-AB93-832ECAE81AF9}"/>
              </a:ext>
            </a:extLst>
          </p:cNvPr>
          <p:cNvSpPr>
            <a:spLocks noGrp="1"/>
          </p:cNvSpPr>
          <p:nvPr>
            <p:ph type="body" sz="quarter" idx="13"/>
          </p:nvPr>
        </p:nvSpPr>
        <p:spPr>
          <a:xfrm>
            <a:off x="557188" y="1422399"/>
            <a:ext cx="5149346" cy="3596257"/>
          </a:xfrm>
        </p:spPr>
        <p:txBody>
          <a:bodyPr>
            <a:normAutofit/>
          </a:bodyPr>
          <a:lstStyle/>
          <a:p>
            <a:pPr>
              <a:lnSpc>
                <a:spcPct val="120000"/>
              </a:lnSpc>
              <a:spcBef>
                <a:spcPts val="0"/>
              </a:spcBef>
              <a:spcAft>
                <a:spcPts val="400"/>
              </a:spcAft>
            </a:pPr>
            <a:r>
              <a:rPr lang="en-GB" sz="1200" dirty="0"/>
              <a:t>Based on the high-level requirements from CHS Group, Azuronaut propose using SharePoint, Office 365 and Workplace to drive the desired intranet functionality. </a:t>
            </a:r>
          </a:p>
          <a:p>
            <a:pPr marL="436626" lvl="1" indent="-171450">
              <a:lnSpc>
                <a:spcPct val="120000"/>
              </a:lnSpc>
              <a:spcBef>
                <a:spcPts val="0"/>
              </a:spcBef>
              <a:buFont typeface="Arial" panose="020B0604020202020204" pitchFamily="34" charset="0"/>
              <a:buChar char="•"/>
            </a:pPr>
            <a:r>
              <a:rPr lang="en-GB" sz="1200" dirty="0"/>
              <a:t>Accessible through modern browsers in desktop and mobile devices</a:t>
            </a:r>
          </a:p>
          <a:p>
            <a:pPr marL="445176" lvl="1" indent="-180000">
              <a:lnSpc>
                <a:spcPct val="120000"/>
              </a:lnSpc>
              <a:spcBef>
                <a:spcPts val="0"/>
              </a:spcBef>
              <a:buFont typeface="Arial" panose="020B0604020202020204" pitchFamily="34" charset="0"/>
              <a:buChar char="•"/>
            </a:pPr>
            <a:r>
              <a:rPr lang="en-GB" sz="1200" dirty="0"/>
              <a:t>SharePoint to store static intranet content     </a:t>
            </a:r>
          </a:p>
          <a:p>
            <a:pPr marL="445176" lvl="1" indent="-180000">
              <a:lnSpc>
                <a:spcPct val="120000"/>
              </a:lnSpc>
              <a:spcBef>
                <a:spcPts val="0"/>
              </a:spcBef>
              <a:buFont typeface="Arial" panose="020B0604020202020204" pitchFamily="34" charset="0"/>
              <a:buChar char="•"/>
            </a:pPr>
            <a:r>
              <a:rPr lang="en-GB" sz="1200" dirty="0"/>
              <a:t>SharePoint to assign and enforce security</a:t>
            </a:r>
          </a:p>
          <a:p>
            <a:pPr marL="445176" lvl="1" indent="-180000">
              <a:lnSpc>
                <a:spcPct val="120000"/>
              </a:lnSpc>
              <a:spcBef>
                <a:spcPts val="0"/>
              </a:spcBef>
              <a:buFont typeface="Arial" panose="020B0604020202020204" pitchFamily="34" charset="0"/>
              <a:buChar char="•"/>
            </a:pPr>
            <a:r>
              <a:rPr lang="en-GB" sz="1200" dirty="0"/>
              <a:t>Azure to host APIs required to access authenticated external systems</a:t>
            </a:r>
          </a:p>
          <a:p>
            <a:pPr marL="445176" lvl="1" indent="-180000">
              <a:lnSpc>
                <a:spcPct val="120000"/>
              </a:lnSpc>
              <a:spcBef>
                <a:spcPts val="0"/>
              </a:spcBef>
              <a:buFont typeface="Arial" panose="020B0604020202020204" pitchFamily="34" charset="0"/>
              <a:buChar char="•"/>
            </a:pPr>
            <a:r>
              <a:rPr lang="en-GB" sz="1200" dirty="0"/>
              <a:t>Azure AD to Authenticate to Azure APIs</a:t>
            </a:r>
          </a:p>
          <a:p>
            <a:pPr marL="445176" lvl="1" indent="-180000">
              <a:lnSpc>
                <a:spcPct val="120000"/>
              </a:lnSpc>
              <a:spcBef>
                <a:spcPts val="0"/>
              </a:spcBef>
              <a:buFont typeface="Arial" panose="020B0604020202020204" pitchFamily="34" charset="0"/>
              <a:buChar char="•"/>
            </a:pPr>
            <a:r>
              <a:rPr lang="en-GB" sz="1200" dirty="0"/>
              <a:t>Modern browser client technologies to create the navigation interface     </a:t>
            </a:r>
          </a:p>
          <a:p>
            <a:pPr marL="445176" lvl="1" indent="-180000">
              <a:lnSpc>
                <a:spcPct val="120000"/>
              </a:lnSpc>
              <a:spcBef>
                <a:spcPts val="0"/>
              </a:spcBef>
              <a:buFont typeface="Arial" panose="020B0604020202020204" pitchFamily="34" charset="0"/>
              <a:buChar char="•"/>
            </a:pPr>
            <a:r>
              <a:rPr lang="en-GB" sz="1200" dirty="0"/>
              <a:t>SharePoint to search </a:t>
            </a:r>
          </a:p>
          <a:p>
            <a:pPr marL="445176" lvl="1" indent="-180000">
              <a:lnSpc>
                <a:spcPct val="120000"/>
              </a:lnSpc>
              <a:spcBef>
                <a:spcPts val="0"/>
              </a:spcBef>
              <a:buFont typeface="Arial" panose="020B0604020202020204" pitchFamily="34" charset="0"/>
              <a:buChar char="•"/>
            </a:pPr>
            <a:r>
              <a:rPr lang="en-GB" sz="1200" dirty="0"/>
              <a:t>Google Analytics to capture usage of Intranet</a:t>
            </a:r>
          </a:p>
          <a:p>
            <a:pPr>
              <a:lnSpc>
                <a:spcPct val="120000"/>
              </a:lnSpc>
              <a:spcBef>
                <a:spcPts val="0"/>
              </a:spcBef>
              <a:spcAft>
                <a:spcPts val="400"/>
              </a:spcAft>
            </a:pPr>
            <a:endParaRPr lang="en-GB" sz="1200" dirty="0"/>
          </a:p>
          <a:p>
            <a:pPr>
              <a:lnSpc>
                <a:spcPct val="120000"/>
              </a:lnSpc>
              <a:spcBef>
                <a:spcPts val="0"/>
              </a:spcBef>
              <a:spcAft>
                <a:spcPts val="400"/>
              </a:spcAft>
            </a:pPr>
            <a:endParaRPr lang="en-US" sz="700" dirty="0"/>
          </a:p>
        </p:txBody>
      </p:sp>
      <p:sp>
        <p:nvSpPr>
          <p:cNvPr id="10" name="Text Placeholder 9">
            <a:extLst>
              <a:ext uri="{FF2B5EF4-FFF2-40B4-BE49-F238E27FC236}">
                <a16:creationId xmlns:a16="http://schemas.microsoft.com/office/drawing/2014/main" id="{64D743B2-E812-BD47-BBCF-87830100F9CD}"/>
              </a:ext>
            </a:extLst>
          </p:cNvPr>
          <p:cNvSpPr>
            <a:spLocks noGrp="1"/>
          </p:cNvSpPr>
          <p:nvPr>
            <p:ph type="body" sz="quarter" idx="14"/>
          </p:nvPr>
        </p:nvSpPr>
        <p:spPr>
          <a:xfrm>
            <a:off x="6096000" y="1422399"/>
            <a:ext cx="5538812" cy="3454401"/>
          </a:xfrm>
        </p:spPr>
        <p:txBody>
          <a:bodyPr>
            <a:normAutofit/>
          </a:bodyPr>
          <a:lstStyle/>
          <a:p>
            <a:pPr>
              <a:lnSpc>
                <a:spcPct val="120000"/>
              </a:lnSpc>
              <a:spcBef>
                <a:spcPts val="0"/>
              </a:spcBef>
              <a:spcAft>
                <a:spcPts val="400"/>
              </a:spcAft>
            </a:pPr>
            <a:endParaRPr lang="en-US" sz="1200" dirty="0"/>
          </a:p>
        </p:txBody>
      </p:sp>
    </p:spTree>
    <p:extLst>
      <p:ext uri="{BB962C8B-B14F-4D97-AF65-F5344CB8AC3E}">
        <p14:creationId xmlns:p14="http://schemas.microsoft.com/office/powerpoint/2010/main" val="397754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B5B1E-1228-D74E-8019-2F88B7E7A4A8}"/>
              </a:ext>
            </a:extLst>
          </p:cNvPr>
          <p:cNvSpPr>
            <a:spLocks noGrp="1"/>
          </p:cNvSpPr>
          <p:nvPr>
            <p:ph type="title"/>
          </p:nvPr>
        </p:nvSpPr>
        <p:spPr/>
        <p:txBody>
          <a:bodyPr/>
          <a:lstStyle/>
          <a:p>
            <a:r>
              <a:rPr lang="en-US" dirty="0"/>
              <a:t>User Personas – Intranet and Knowledge Base</a:t>
            </a:r>
          </a:p>
        </p:txBody>
      </p:sp>
      <p:graphicFrame>
        <p:nvGraphicFramePr>
          <p:cNvPr id="2" name="Table 1">
            <a:extLst>
              <a:ext uri="{FF2B5EF4-FFF2-40B4-BE49-F238E27FC236}">
                <a16:creationId xmlns:a16="http://schemas.microsoft.com/office/drawing/2014/main" id="{27EA5A93-012C-AE40-8985-7028F15B9D68}"/>
              </a:ext>
            </a:extLst>
          </p:cNvPr>
          <p:cNvGraphicFramePr>
            <a:graphicFrameLocks noGrp="1"/>
          </p:cNvGraphicFramePr>
          <p:nvPr>
            <p:extLst>
              <p:ext uri="{D42A27DB-BD31-4B8C-83A1-F6EECF244321}">
                <p14:modId xmlns:p14="http://schemas.microsoft.com/office/powerpoint/2010/main" val="4212282180"/>
              </p:ext>
            </p:extLst>
          </p:nvPr>
        </p:nvGraphicFramePr>
        <p:xfrm>
          <a:off x="582386" y="1609997"/>
          <a:ext cx="10850640" cy="4079966"/>
        </p:xfrm>
        <a:graphic>
          <a:graphicData uri="http://schemas.openxmlformats.org/drawingml/2006/table">
            <a:tbl>
              <a:tblPr bandRow="1">
                <a:tableStyleId>{8EC20E35-A176-4012-BC5E-935CFFF8708E}</a:tableStyleId>
              </a:tblPr>
              <a:tblGrid>
                <a:gridCol w="2170128">
                  <a:extLst>
                    <a:ext uri="{9D8B030D-6E8A-4147-A177-3AD203B41FA5}">
                      <a16:colId xmlns:a16="http://schemas.microsoft.com/office/drawing/2014/main" val="3871602566"/>
                    </a:ext>
                  </a:extLst>
                </a:gridCol>
                <a:gridCol w="2170128">
                  <a:extLst>
                    <a:ext uri="{9D8B030D-6E8A-4147-A177-3AD203B41FA5}">
                      <a16:colId xmlns:a16="http://schemas.microsoft.com/office/drawing/2014/main" val="3561391863"/>
                    </a:ext>
                  </a:extLst>
                </a:gridCol>
                <a:gridCol w="2170128">
                  <a:extLst>
                    <a:ext uri="{9D8B030D-6E8A-4147-A177-3AD203B41FA5}">
                      <a16:colId xmlns:a16="http://schemas.microsoft.com/office/drawing/2014/main" val="3385494027"/>
                    </a:ext>
                  </a:extLst>
                </a:gridCol>
                <a:gridCol w="2170128">
                  <a:extLst>
                    <a:ext uri="{9D8B030D-6E8A-4147-A177-3AD203B41FA5}">
                      <a16:colId xmlns:a16="http://schemas.microsoft.com/office/drawing/2014/main" val="1111031256"/>
                    </a:ext>
                  </a:extLst>
                </a:gridCol>
                <a:gridCol w="2170128">
                  <a:extLst>
                    <a:ext uri="{9D8B030D-6E8A-4147-A177-3AD203B41FA5}">
                      <a16:colId xmlns:a16="http://schemas.microsoft.com/office/drawing/2014/main" val="3316495181"/>
                    </a:ext>
                  </a:extLst>
                </a:gridCol>
              </a:tblGrid>
              <a:tr h="399506">
                <a:tc>
                  <a:txBody>
                    <a:bodyPr/>
                    <a:lstStyle/>
                    <a:p>
                      <a:pPr marL="0" indent="0">
                        <a:lnSpc>
                          <a:spcPct val="100000"/>
                        </a:lnSpc>
                        <a:spcBef>
                          <a:spcPts val="300"/>
                        </a:spcBef>
                        <a:buFont typeface="Arial" panose="020B0604020202020204" pitchFamily="34" charset="0"/>
                        <a:buNone/>
                      </a:pPr>
                      <a:r>
                        <a:rPr lang="en-US" sz="1050" b="1" i="0" dirty="0">
                          <a:solidFill>
                            <a:schemeClr val="bg1"/>
                          </a:solidFill>
                          <a:latin typeface="Segoe UI" panose="020B0502040204020203" pitchFamily="34" charset="0"/>
                          <a:cs typeface="Segoe UI" panose="020B0502040204020203" pitchFamily="34" charset="0"/>
                        </a:rPr>
                        <a:t>Desk-Based Employees</a:t>
                      </a:r>
                    </a:p>
                  </a:txBody>
                  <a:tcPr anchor="ctr">
                    <a:lnL>
                      <a:noFill/>
                    </a:lnL>
                    <a:lnR>
                      <a:noFill/>
                    </a:lnR>
                    <a:lnT w="25400" cmpd="sng">
                      <a:noFill/>
                    </a:lnT>
                    <a:lnB>
                      <a:noFill/>
                    </a:lnB>
                    <a:lnTlToBr w="12700" cmpd="sng">
                      <a:noFill/>
                      <a:prstDash val="solid"/>
                    </a:lnTlToBr>
                    <a:lnBlToTr w="12700" cmpd="sng">
                      <a:noFill/>
                      <a:prstDash val="solid"/>
                    </a:lnBlToTr>
                    <a:solidFill>
                      <a:srgbClr val="001D4A"/>
                    </a:solidFill>
                  </a:tcPr>
                </a:tc>
                <a:tc>
                  <a:txBody>
                    <a:bodyPr/>
                    <a:lstStyle/>
                    <a:p>
                      <a:pPr marL="0" indent="0">
                        <a:lnSpc>
                          <a:spcPct val="100000"/>
                        </a:lnSpc>
                        <a:spcBef>
                          <a:spcPts val="300"/>
                        </a:spcBef>
                        <a:buFont typeface="Arial" panose="020B0604020202020204" pitchFamily="34" charset="0"/>
                        <a:buNone/>
                      </a:pPr>
                      <a:r>
                        <a:rPr lang="en-US" sz="1050" b="1" i="0" dirty="0">
                          <a:solidFill>
                            <a:schemeClr val="bg1"/>
                          </a:solidFill>
                          <a:latin typeface="Segoe UI" panose="020B0502040204020203" pitchFamily="34" charset="0"/>
                          <a:cs typeface="Segoe UI" panose="020B0502040204020203" pitchFamily="34" charset="0"/>
                        </a:rPr>
                        <a:t>Desk-Less Employees</a:t>
                      </a:r>
                    </a:p>
                  </a:txBody>
                  <a:tcPr anchor="ctr">
                    <a:lnL>
                      <a:noFill/>
                    </a:lnL>
                    <a:lnR>
                      <a:noFill/>
                    </a:lnR>
                    <a:lnT w="25400" cmpd="sng">
                      <a:noFill/>
                    </a:lnT>
                    <a:lnB>
                      <a:noFill/>
                    </a:lnB>
                    <a:lnTlToBr w="12700" cmpd="sng">
                      <a:noFill/>
                      <a:prstDash val="solid"/>
                    </a:lnTlToBr>
                    <a:lnBlToTr w="12700" cmpd="sng">
                      <a:noFill/>
                      <a:prstDash val="solid"/>
                    </a:lnBlToTr>
                    <a:solidFill>
                      <a:srgbClr val="001D4A"/>
                    </a:solidFill>
                  </a:tcPr>
                </a:tc>
                <a:tc>
                  <a:txBody>
                    <a:bodyPr/>
                    <a:lstStyle/>
                    <a:p>
                      <a:r>
                        <a:rPr lang="en-US" sz="1050" b="1" i="0" dirty="0">
                          <a:solidFill>
                            <a:schemeClr val="bg1"/>
                          </a:solidFill>
                          <a:latin typeface="Segoe UI" panose="020B0502040204020203" pitchFamily="34" charset="0"/>
                          <a:ea typeface="Open Sans" panose="020B0606030504020204" pitchFamily="34" charset="0"/>
                          <a:cs typeface="Segoe UI" panose="020B0502040204020203" pitchFamily="34" charset="0"/>
                        </a:rPr>
                        <a:t>KB Content Owners</a:t>
                      </a:r>
                    </a:p>
                  </a:txBody>
                  <a:tcPr anchor="ctr">
                    <a:lnL>
                      <a:noFill/>
                    </a:lnL>
                    <a:lnR>
                      <a:noFill/>
                    </a:lnR>
                    <a:lnT w="25400" cmpd="sng">
                      <a:noFill/>
                    </a:lnT>
                    <a:lnB>
                      <a:noFill/>
                    </a:lnB>
                    <a:lnTlToBr w="12700" cmpd="sng">
                      <a:noFill/>
                      <a:prstDash val="solid"/>
                    </a:lnTlToBr>
                    <a:lnBlToTr w="12700" cmpd="sng">
                      <a:noFill/>
                      <a:prstDash val="solid"/>
                    </a:lnBlToTr>
                    <a:solidFill>
                      <a:srgbClr val="001D4A"/>
                    </a:solidFill>
                  </a:tcPr>
                </a:tc>
                <a:tc>
                  <a:txBody>
                    <a:bodyPr/>
                    <a:lstStyle/>
                    <a:p>
                      <a:r>
                        <a:rPr lang="en-US" sz="1050" b="1" i="0" dirty="0">
                          <a:solidFill>
                            <a:schemeClr val="bg1"/>
                          </a:solidFill>
                          <a:latin typeface="Segoe UI" panose="020B0502040204020203" pitchFamily="34" charset="0"/>
                          <a:cs typeface="Segoe UI" panose="020B0502040204020203" pitchFamily="34" charset="0"/>
                        </a:rPr>
                        <a:t>KB Content Authors</a:t>
                      </a:r>
                      <a:endParaRPr lang="en-US" sz="1050" b="1" i="0"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a:txBody>
                  <a:tcPr anchor="ctr">
                    <a:lnL>
                      <a:noFill/>
                    </a:lnL>
                    <a:lnR>
                      <a:noFill/>
                    </a:lnR>
                    <a:lnT w="25400" cmpd="sng">
                      <a:noFill/>
                    </a:lnT>
                    <a:lnB>
                      <a:noFill/>
                    </a:lnB>
                    <a:lnTlToBr w="12700" cmpd="sng">
                      <a:noFill/>
                      <a:prstDash val="solid"/>
                    </a:lnTlToBr>
                    <a:lnBlToTr w="12700" cmpd="sng">
                      <a:noFill/>
                      <a:prstDash val="solid"/>
                    </a:lnBlToTr>
                    <a:solidFill>
                      <a:srgbClr val="001D4A"/>
                    </a:solidFill>
                  </a:tcPr>
                </a:tc>
                <a:tc>
                  <a:txBody>
                    <a:bodyPr/>
                    <a:lstStyle/>
                    <a:p>
                      <a:r>
                        <a:rPr lang="en-US" sz="1050" b="1" i="0" dirty="0">
                          <a:solidFill>
                            <a:schemeClr val="bg1"/>
                          </a:solidFill>
                          <a:latin typeface="Segoe UI" panose="020B0502040204020203" pitchFamily="34" charset="0"/>
                          <a:ea typeface="Open Sans" panose="020B0606030504020204" pitchFamily="34" charset="0"/>
                          <a:cs typeface="Segoe UI" panose="020B0502040204020203" pitchFamily="34" charset="0"/>
                        </a:rPr>
                        <a:t>Administrators</a:t>
                      </a:r>
                    </a:p>
                  </a:txBody>
                  <a:tcPr anchor="ctr">
                    <a:lnL>
                      <a:noFill/>
                    </a:lnL>
                    <a:lnR>
                      <a:noFill/>
                    </a:lnR>
                    <a:lnT w="25400" cmpd="sng">
                      <a:noFill/>
                    </a:lnT>
                    <a:lnB>
                      <a:noFill/>
                    </a:lnB>
                    <a:lnTlToBr w="12700" cmpd="sng">
                      <a:noFill/>
                      <a:prstDash val="solid"/>
                    </a:lnTlToBr>
                    <a:lnBlToTr w="12700" cmpd="sng">
                      <a:noFill/>
                      <a:prstDash val="solid"/>
                    </a:lnBlToTr>
                    <a:solidFill>
                      <a:srgbClr val="001D4A"/>
                    </a:solidFill>
                  </a:tcPr>
                </a:tc>
                <a:extLst>
                  <a:ext uri="{0D108BD9-81ED-4DB2-BD59-A6C34878D82A}">
                    <a16:rowId xmlns:a16="http://schemas.microsoft.com/office/drawing/2014/main" val="3413658066"/>
                  </a:ext>
                </a:extLst>
              </a:tr>
              <a:tr h="118654">
                <a:tc>
                  <a:txBody>
                    <a:bodyPr/>
                    <a:lstStyle/>
                    <a:p>
                      <a:r>
                        <a:rPr lang="en-US" sz="1050" b="1" i="0" dirty="0">
                          <a:latin typeface="Segoe UI" panose="020B0502040204020203" pitchFamily="34" charset="0"/>
                          <a:ea typeface="Open Sans" panose="020B0606030504020204" pitchFamily="34" charset="0"/>
                          <a:cs typeface="Segoe UI" panose="020B0502040204020203" pitchFamily="34" charset="0"/>
                        </a:rPr>
                        <a:t>183 Users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050" b="1" i="0" dirty="0">
                          <a:latin typeface="Segoe UI" panose="020B0502040204020203" pitchFamily="34" charset="0"/>
                          <a:ea typeface="Open Sans" panose="020B0606030504020204" pitchFamily="34" charset="0"/>
                          <a:cs typeface="Segoe UI" panose="020B0502040204020203" pitchFamily="34" charset="0"/>
                        </a:rPr>
                        <a:t>306 Users</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latin typeface="Segoe UI" panose="020B0502040204020203" pitchFamily="34" charset="0"/>
                          <a:ea typeface="Open Sans" panose="020B0606030504020204" pitchFamily="34" charset="0"/>
                          <a:cs typeface="Segoe UI" panose="020B0502040204020203" pitchFamily="34" charset="0"/>
                        </a:rPr>
                        <a:t>36 Users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050" b="1" i="0" dirty="0">
                          <a:latin typeface="Segoe UI" panose="020B0502040204020203" pitchFamily="34" charset="0"/>
                          <a:ea typeface="Open Sans" panose="020B0606030504020204" pitchFamily="34" charset="0"/>
                          <a:cs typeface="Segoe UI" panose="020B0502040204020203" pitchFamily="34" charset="0"/>
                        </a:rPr>
                        <a:t>92 Users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050" b="1" i="0" dirty="0">
                          <a:latin typeface="Segoe UI" panose="020B0502040204020203" pitchFamily="34" charset="0"/>
                          <a:ea typeface="Open Sans" panose="020B0606030504020204" pitchFamily="34" charset="0"/>
                          <a:cs typeface="Segoe UI" panose="020B0502040204020203" pitchFamily="34" charset="0"/>
                        </a:rPr>
                        <a:t>5 Users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62101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13 - Senior </a:t>
                      </a:r>
                      <a:r>
                        <a:rPr lang="en-US" sz="900" b="0" i="0" dirty="0" err="1">
                          <a:latin typeface="Segoe UI" panose="020B0502040204020203" pitchFamily="34" charset="0"/>
                          <a:cs typeface="Segoe UI" panose="020B0502040204020203" pitchFamily="34" charset="0"/>
                        </a:rPr>
                        <a:t>Mgmt</a:t>
                      </a:r>
                      <a:r>
                        <a:rPr lang="en-US" sz="900" b="0" i="0" dirty="0">
                          <a:latin typeface="Segoe UI" panose="020B0502040204020203" pitchFamily="34" charset="0"/>
                          <a:cs typeface="Segoe UI" panose="020B0502040204020203" pitchFamily="34" charset="0"/>
                        </a:rPr>
                        <a:t> Group (SMG)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37 - Nursery</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13 - Senior </a:t>
                      </a:r>
                      <a:r>
                        <a:rPr lang="en-US" sz="900" b="0" i="0" dirty="0" err="1">
                          <a:latin typeface="Segoe UI" panose="020B0502040204020203" pitchFamily="34" charset="0"/>
                          <a:cs typeface="Segoe UI" panose="020B0502040204020203" pitchFamily="34" charset="0"/>
                        </a:rPr>
                        <a:t>Mgmt</a:t>
                      </a:r>
                      <a:r>
                        <a:rPr lang="en-US" sz="900" b="0" i="0" dirty="0">
                          <a:latin typeface="Segoe UI" panose="020B0502040204020203" pitchFamily="34" charset="0"/>
                          <a:cs typeface="Segoe UI" panose="020B0502040204020203" pitchFamily="34" charset="0"/>
                        </a:rPr>
                        <a:t> Group (SMG)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13 - Senior </a:t>
                      </a:r>
                      <a:r>
                        <a:rPr lang="en-US" sz="900" b="0" i="0" dirty="0" err="1">
                          <a:latin typeface="Segoe UI" panose="020B0502040204020203" pitchFamily="34" charset="0"/>
                          <a:cs typeface="Segoe UI" panose="020B0502040204020203" pitchFamily="34" charset="0"/>
                        </a:rPr>
                        <a:t>Mgmt</a:t>
                      </a:r>
                      <a:r>
                        <a:rPr lang="en-US" sz="900" b="0" i="0" dirty="0">
                          <a:latin typeface="Segoe UI" panose="020B0502040204020203" pitchFamily="34" charset="0"/>
                          <a:cs typeface="Segoe UI" panose="020B0502040204020203" pitchFamily="34" charset="0"/>
                        </a:rPr>
                        <a:t> Group (SMG)</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900" b="0" i="0" dirty="0">
                          <a:latin typeface="Segoe UI" panose="020B0502040204020203" pitchFamily="34" charset="0"/>
                          <a:ea typeface="Open Sans" panose="020B0606030504020204" pitchFamily="34" charset="0"/>
                          <a:cs typeface="Segoe UI" panose="020B0502040204020203" pitchFamily="34" charset="0"/>
                        </a:rPr>
                        <a:t>05 - ICT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026381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23 -</a:t>
                      </a:r>
                      <a:r>
                        <a:rPr lang="en-US" sz="900" b="0" i="0" baseline="0" dirty="0">
                          <a:latin typeface="Segoe UI" panose="020B0502040204020203" pitchFamily="34" charset="0"/>
                          <a:cs typeface="Segoe UI" panose="020B0502040204020203" pitchFamily="34" charset="0"/>
                        </a:rPr>
                        <a:t> Managers</a:t>
                      </a:r>
                      <a:endParaRPr lang="en-US" sz="900" b="0" i="0" dirty="0">
                        <a:latin typeface="Segoe UI" panose="020B0502040204020203"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191 - </a:t>
                      </a:r>
                      <a:r>
                        <a:rPr lang="en-US" sz="900" b="0" i="0" dirty="0" err="1">
                          <a:latin typeface="Segoe UI" panose="020B0502040204020203" pitchFamily="34" charset="0"/>
                          <a:cs typeface="Segoe UI" panose="020B0502040204020203" pitchFamily="34" charset="0"/>
                        </a:rPr>
                        <a:t>Carer</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23 -</a:t>
                      </a:r>
                      <a:r>
                        <a:rPr lang="en-US" sz="900" b="0" i="0" baseline="0" dirty="0">
                          <a:latin typeface="Segoe UI" panose="020B0502040204020203" pitchFamily="34" charset="0"/>
                          <a:cs typeface="Segoe UI" panose="020B0502040204020203" pitchFamily="34" charset="0"/>
                        </a:rPr>
                        <a:t> Managers</a:t>
                      </a:r>
                      <a:endParaRPr lang="en-US" sz="900" b="0" i="0" dirty="0">
                        <a:latin typeface="Segoe UI" panose="020B0502040204020203"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23 -</a:t>
                      </a:r>
                      <a:r>
                        <a:rPr lang="en-US" sz="900" b="0" i="0" baseline="0" dirty="0">
                          <a:latin typeface="Segoe UI" panose="020B0502040204020203" pitchFamily="34" charset="0"/>
                          <a:cs typeface="Segoe UI" panose="020B0502040204020203" pitchFamily="34" charset="0"/>
                        </a:rPr>
                        <a:t> Managers</a:t>
                      </a:r>
                      <a:endParaRPr lang="en-US" sz="900" b="0" i="0" dirty="0">
                        <a:latin typeface="Segoe UI" panose="020B0502040204020203"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88693250"/>
                  </a:ext>
                </a:extLst>
              </a:tr>
              <a:tr h="0">
                <a:tc>
                  <a:txBody>
                    <a:bodyPr/>
                    <a:lstStyle/>
                    <a:p>
                      <a:r>
                        <a:rPr lang="en-US" sz="900" b="0" i="0" baseline="0" dirty="0">
                          <a:latin typeface="Segoe UI" panose="020B0502040204020203" pitchFamily="34" charset="0"/>
                          <a:ea typeface="Open Sans" panose="020B0606030504020204" pitchFamily="34" charset="0"/>
                          <a:cs typeface="Segoe UI" panose="020B0502040204020203" pitchFamily="34" charset="0"/>
                        </a:rPr>
                        <a:t>22 - Service Managers</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20 - Cook  </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39 - Administrators</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r>
                        <a:rPr lang="en-US" sz="900" b="0" i="0" dirty="0">
                          <a:latin typeface="Segoe UI" panose="020B0502040204020203" pitchFamily="34" charset="0"/>
                          <a:cs typeface="Segoe UI" panose="020B0502040204020203" pitchFamily="34" charset="0"/>
                        </a:rPr>
                        <a:t>39 - Administrators</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58 - Housekeeping </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900" b="0" i="0" dirty="0">
                          <a:latin typeface="Segoe UI" panose="020B0502040204020203" pitchFamily="34" charset="0"/>
                          <a:cs typeface="Segoe UI" panose="020B0502040204020203" pitchFamily="34" charset="0"/>
                        </a:rPr>
                        <a:t>05 - ICT</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848630"/>
                  </a:ext>
                </a:extLst>
              </a:tr>
              <a:tr h="0">
                <a:tc>
                  <a:txBody>
                    <a:bodyPr/>
                    <a:lstStyle/>
                    <a:p>
                      <a:r>
                        <a:rPr lang="en-US" sz="900" b="0" i="0" dirty="0">
                          <a:latin typeface="Segoe UI" panose="020B0502040204020203" pitchFamily="34" charset="0"/>
                          <a:cs typeface="Segoe UI" panose="020B0502040204020203" pitchFamily="34" charset="0"/>
                        </a:rPr>
                        <a:t>05 - ICT</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900" b="0" i="0" dirty="0">
                          <a:latin typeface="Segoe UI" panose="020B0502040204020203" pitchFamily="34" charset="0"/>
                          <a:cs typeface="Segoe UI" panose="020B0502040204020203" pitchFamily="34" charset="0"/>
                        </a:rPr>
                        <a:t>12 - Finance</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86013764"/>
                  </a:ext>
                </a:extLst>
              </a:tr>
              <a:tr h="0">
                <a:tc>
                  <a:txBody>
                    <a:bodyPr/>
                    <a:lstStyle/>
                    <a:p>
                      <a:r>
                        <a:rPr lang="en-US" sz="900" b="0" i="0" dirty="0">
                          <a:latin typeface="Segoe UI" panose="020B0502040204020203" pitchFamily="34" charset="0"/>
                          <a:cs typeface="Segoe UI" panose="020B0502040204020203" pitchFamily="34" charset="0"/>
                        </a:rPr>
                        <a:t>12 - Finance</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21926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11 - Housing Officer (HO)</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6388966"/>
                  </a:ext>
                </a:extLst>
              </a:tr>
              <a:tr h="0">
                <a:tc>
                  <a:txBody>
                    <a:bodyPr/>
                    <a:lstStyle/>
                    <a:p>
                      <a:r>
                        <a:rPr lang="en-US" sz="900" b="0" i="0" dirty="0">
                          <a:latin typeface="Segoe UI" panose="020B0502040204020203" pitchFamily="34" charset="0"/>
                          <a:cs typeface="Segoe UI" panose="020B0502040204020203" pitchFamily="34" charset="0"/>
                        </a:rPr>
                        <a:t>03 - Surveyors</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71122424"/>
                  </a:ext>
                </a:extLst>
              </a:tr>
              <a:tr h="0">
                <a:tc>
                  <a:txBody>
                    <a:bodyPr/>
                    <a:lstStyle/>
                    <a:p>
                      <a:r>
                        <a:rPr lang="en-US" sz="900" b="0" i="0" dirty="0">
                          <a:latin typeface="Segoe UI" panose="020B0502040204020203" pitchFamily="34" charset="0"/>
                          <a:cs typeface="Segoe UI" panose="020B0502040204020203" pitchFamily="34" charset="0"/>
                        </a:rPr>
                        <a:t>08 - Advisor</a:t>
                      </a: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46893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43 - Support Worker  </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86117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latin typeface="Segoe UI" panose="020B0502040204020203" pitchFamily="34" charset="0"/>
                          <a:cs typeface="Segoe UI" panose="020B0502040204020203" pitchFamily="34" charset="0"/>
                        </a:rPr>
                        <a:t>04 - Night Concierge  </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4070971"/>
                  </a:ext>
                </a:extLst>
              </a:tr>
              <a:tr h="0">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8035892"/>
                  </a:ext>
                </a:extLst>
              </a:tr>
              <a:tr h="0">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015819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6813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cs typeface="Segoe UI" panose="020B0502040204020203"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dirty="0">
                        <a:latin typeface="Segoe UI" panose="020B0502040204020203" pitchFamily="34" charset="0"/>
                        <a:cs typeface="Segoe UI" panose="020B0502040204020203"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endParaRPr lang="en-US" sz="900" b="0" i="0" dirty="0">
                        <a:latin typeface="Segoe UI" panose="020B0502040204020203" pitchFamily="34" charset="0"/>
                        <a:ea typeface="Open Sans" panose="020B0606030504020204" pitchFamily="34" charset="0"/>
                        <a:cs typeface="Segoe UI" panose="020B0502040204020203" pitchFamily="34" charset="0"/>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144203893"/>
                  </a:ext>
                </a:extLst>
              </a:tr>
            </a:tbl>
          </a:graphicData>
        </a:graphic>
      </p:graphicFrame>
    </p:spTree>
    <p:extLst>
      <p:ext uri="{BB962C8B-B14F-4D97-AF65-F5344CB8AC3E}">
        <p14:creationId xmlns:p14="http://schemas.microsoft.com/office/powerpoint/2010/main" val="42004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31C67C-FB6E-5E46-808C-B8E2C37F755F}"/>
              </a:ext>
            </a:extLst>
          </p:cNvPr>
          <p:cNvSpPr txBox="1"/>
          <p:nvPr/>
        </p:nvSpPr>
        <p:spPr>
          <a:xfrm>
            <a:off x="3655025"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Biography</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9" name="TextBox 8">
            <a:extLst>
              <a:ext uri="{FF2B5EF4-FFF2-40B4-BE49-F238E27FC236}">
                <a16:creationId xmlns:a16="http://schemas.microsoft.com/office/drawing/2014/main" id="{C16A735A-3DD8-AE43-B6F3-D0710D4E099D}"/>
              </a:ext>
            </a:extLst>
          </p:cNvPr>
          <p:cNvSpPr txBox="1"/>
          <p:nvPr/>
        </p:nvSpPr>
        <p:spPr>
          <a:xfrm>
            <a:off x="3655025" y="2610226"/>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Goals and motivators</a:t>
            </a:r>
          </a:p>
        </p:txBody>
      </p:sp>
      <p:sp>
        <p:nvSpPr>
          <p:cNvPr id="10" name="TextBox 9">
            <a:extLst>
              <a:ext uri="{FF2B5EF4-FFF2-40B4-BE49-F238E27FC236}">
                <a16:creationId xmlns:a16="http://schemas.microsoft.com/office/drawing/2014/main" id="{A2355E51-344C-1742-9B7D-897E3B3644C3}"/>
              </a:ext>
            </a:extLst>
          </p:cNvPr>
          <p:cNvSpPr txBox="1"/>
          <p:nvPr/>
        </p:nvSpPr>
        <p:spPr>
          <a:xfrm>
            <a:off x="3655025" y="364023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Ideal experience</a:t>
            </a:r>
          </a:p>
        </p:txBody>
      </p:sp>
      <p:sp>
        <p:nvSpPr>
          <p:cNvPr id="11" name="TextBox 10">
            <a:extLst>
              <a:ext uri="{FF2B5EF4-FFF2-40B4-BE49-F238E27FC236}">
                <a16:creationId xmlns:a16="http://schemas.microsoft.com/office/drawing/2014/main" id="{E26BFE88-5114-3B48-B942-871C9CE4FB0B}"/>
              </a:ext>
            </a:extLst>
          </p:cNvPr>
          <p:cNvSpPr txBox="1"/>
          <p:nvPr/>
        </p:nvSpPr>
        <p:spPr>
          <a:xfrm>
            <a:off x="7461236" y="389785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Frustrations</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12" name="TextBox 11">
            <a:extLst>
              <a:ext uri="{FF2B5EF4-FFF2-40B4-BE49-F238E27FC236}">
                <a16:creationId xmlns:a16="http://schemas.microsoft.com/office/drawing/2014/main" id="{37E5F9B8-C7F0-0E47-A66A-1E7DD21C972F}"/>
              </a:ext>
            </a:extLst>
          </p:cNvPr>
          <p:cNvSpPr txBox="1"/>
          <p:nvPr/>
        </p:nvSpPr>
        <p:spPr>
          <a:xfrm>
            <a:off x="7461237"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Current tools/process</a:t>
            </a:r>
          </a:p>
        </p:txBody>
      </p:sp>
      <p:sp>
        <p:nvSpPr>
          <p:cNvPr id="22" name="TextBox 21">
            <a:extLst>
              <a:ext uri="{FF2B5EF4-FFF2-40B4-BE49-F238E27FC236}">
                <a16:creationId xmlns:a16="http://schemas.microsoft.com/office/drawing/2014/main" id="{88F48884-FA3E-3946-AB78-46ADDE8DA677}"/>
              </a:ext>
            </a:extLst>
          </p:cNvPr>
          <p:cNvSpPr txBox="1"/>
          <p:nvPr/>
        </p:nvSpPr>
        <p:spPr>
          <a:xfrm>
            <a:off x="3655025" y="4962427"/>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Behaviors</a:t>
            </a:r>
          </a:p>
        </p:txBody>
      </p:sp>
      <p:sp>
        <p:nvSpPr>
          <p:cNvPr id="26" name="TextBox 25">
            <a:extLst>
              <a:ext uri="{FF2B5EF4-FFF2-40B4-BE49-F238E27FC236}">
                <a16:creationId xmlns:a16="http://schemas.microsoft.com/office/drawing/2014/main" id="{60968628-606E-F244-AE5D-2ACE646F1C94}"/>
              </a:ext>
            </a:extLst>
          </p:cNvPr>
          <p:cNvSpPr txBox="1"/>
          <p:nvPr/>
        </p:nvSpPr>
        <p:spPr>
          <a:xfrm>
            <a:off x="7461237" y="1472748"/>
            <a:ext cx="3834292" cy="1037976"/>
          </a:xfrm>
          <a:prstGeom prst="rect">
            <a:avLst/>
          </a:prstGeom>
          <a:noFill/>
        </p:spPr>
        <p:txBody>
          <a:bodyPr wrap="square" rtlCol="0" anchor="t">
            <a:spAutoFit/>
          </a:bodyPr>
          <a:lstStyle/>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 Drive; Outlook; Excel; CHSnet; Workplace.</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Great Plains for Invoices; </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Charity Log and QL for customer and property data.</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OPS Managers – Nourish</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Nursery Managers and Admin - Famly</a:t>
            </a:r>
          </a:p>
        </p:txBody>
      </p:sp>
      <p:sp>
        <p:nvSpPr>
          <p:cNvPr id="27" name="TextBox 26">
            <a:extLst>
              <a:ext uri="{FF2B5EF4-FFF2-40B4-BE49-F238E27FC236}">
                <a16:creationId xmlns:a16="http://schemas.microsoft.com/office/drawing/2014/main" id="{2C84BDFA-8BC6-3845-8355-0B2E3C01E81B}"/>
              </a:ext>
            </a:extLst>
          </p:cNvPr>
          <p:cNvSpPr txBox="1"/>
          <p:nvPr/>
        </p:nvSpPr>
        <p:spPr>
          <a:xfrm>
            <a:off x="7461236" y="250327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Key needs</a:t>
            </a:r>
          </a:p>
        </p:txBody>
      </p:sp>
      <p:sp>
        <p:nvSpPr>
          <p:cNvPr id="29" name="TextBox 28">
            <a:extLst>
              <a:ext uri="{FF2B5EF4-FFF2-40B4-BE49-F238E27FC236}">
                <a16:creationId xmlns:a16="http://schemas.microsoft.com/office/drawing/2014/main" id="{C049B6F1-BF08-024E-959F-B9FEA94E989A}"/>
              </a:ext>
            </a:extLst>
          </p:cNvPr>
          <p:cNvSpPr txBox="1"/>
          <p:nvPr/>
        </p:nvSpPr>
        <p:spPr>
          <a:xfrm>
            <a:off x="3655026" y="1472748"/>
            <a:ext cx="3456000" cy="103797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cs typeface="Segoe UI" panose="020B0502040204020203" pitchFamily="34" charset="0"/>
              </a:rPr>
              <a:t>They spend their time ensuring the smooth running of their department / service. Reacting to issues that arise and planning ahead to future service developments. They work closely with their colleagues to ensure effective customer service.</a:t>
            </a:r>
          </a:p>
        </p:txBody>
      </p:sp>
      <p:sp>
        <p:nvSpPr>
          <p:cNvPr id="30" name="TextBox 29">
            <a:extLst>
              <a:ext uri="{FF2B5EF4-FFF2-40B4-BE49-F238E27FC236}">
                <a16:creationId xmlns:a16="http://schemas.microsoft.com/office/drawing/2014/main" id="{E2044144-06CC-1746-955D-D7F20C80A13D}"/>
              </a:ext>
            </a:extLst>
          </p:cNvPr>
          <p:cNvSpPr txBox="1"/>
          <p:nvPr/>
        </p:nvSpPr>
        <p:spPr>
          <a:xfrm>
            <a:off x="3655025" y="2888601"/>
            <a:ext cx="3456000" cy="65325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Business readiness and alignment. Keeping stakeholders engaged, aware and happy. Providing excellent customer service.</a:t>
            </a:r>
          </a:p>
        </p:txBody>
      </p:sp>
      <p:sp>
        <p:nvSpPr>
          <p:cNvPr id="31" name="TextBox 30">
            <a:extLst>
              <a:ext uri="{FF2B5EF4-FFF2-40B4-BE49-F238E27FC236}">
                <a16:creationId xmlns:a16="http://schemas.microsoft.com/office/drawing/2014/main" id="{0FDAA8D1-AE98-7542-B766-B2266A0A084D}"/>
              </a:ext>
            </a:extLst>
          </p:cNvPr>
          <p:cNvSpPr txBox="1"/>
          <p:nvPr/>
        </p:nvSpPr>
        <p:spPr>
          <a:xfrm>
            <a:off x="3655025" y="3948007"/>
            <a:ext cx="3456000" cy="84561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 smooth and intuitive experience that increases their workday efficiency and effectiveness. Information that is accurate and consistent. All tools in one place. </a:t>
            </a:r>
          </a:p>
        </p:txBody>
      </p:sp>
      <p:sp>
        <p:nvSpPr>
          <p:cNvPr id="32" name="TextBox 31">
            <a:extLst>
              <a:ext uri="{FF2B5EF4-FFF2-40B4-BE49-F238E27FC236}">
                <a16:creationId xmlns:a16="http://schemas.microsoft.com/office/drawing/2014/main" id="{36D94144-9BF2-344E-9ED8-2D3661CE6404}"/>
              </a:ext>
            </a:extLst>
          </p:cNvPr>
          <p:cNvSpPr txBox="1"/>
          <p:nvPr/>
        </p:nvSpPr>
        <p:spPr>
          <a:xfrm>
            <a:off x="7461236" y="4162462"/>
            <a:ext cx="3456000" cy="65325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Working with data stored in multiple places.  Inconsistent approach to handling and storing information.  Cross department communication.</a:t>
            </a:r>
          </a:p>
        </p:txBody>
      </p:sp>
      <p:sp>
        <p:nvSpPr>
          <p:cNvPr id="33" name="TextBox 32">
            <a:extLst>
              <a:ext uri="{FF2B5EF4-FFF2-40B4-BE49-F238E27FC236}">
                <a16:creationId xmlns:a16="http://schemas.microsoft.com/office/drawing/2014/main" id="{D719D41E-151A-5F42-B08B-7992E98AF886}"/>
              </a:ext>
            </a:extLst>
          </p:cNvPr>
          <p:cNvSpPr txBox="1"/>
          <p:nvPr/>
        </p:nvSpPr>
        <p:spPr>
          <a:xfrm>
            <a:off x="7461237" y="2804791"/>
            <a:ext cx="3456000" cy="103797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Clarity on where to find and store documents</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Reliable/trusted/valid data tools and templates.</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Area for regularly used documents</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Quick links to software or sites that are used as part of their job</a:t>
            </a:r>
          </a:p>
        </p:txBody>
      </p:sp>
      <p:sp>
        <p:nvSpPr>
          <p:cNvPr id="34" name="TextBox 33">
            <a:extLst>
              <a:ext uri="{FF2B5EF4-FFF2-40B4-BE49-F238E27FC236}">
                <a16:creationId xmlns:a16="http://schemas.microsoft.com/office/drawing/2014/main" id="{ACA37C73-E463-D64E-AA97-EF16083CCBBB}"/>
              </a:ext>
            </a:extLst>
          </p:cNvPr>
          <p:cNvSpPr txBox="1"/>
          <p:nvPr/>
        </p:nvSpPr>
        <p:spPr>
          <a:xfrm>
            <a:off x="3655025" y="5307394"/>
            <a:ext cx="6952988" cy="84561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 substantial part of their time is spend at their desk populating spreadsheets; responding to emails; writing letters; writing reports; taking minutes.   Officers, Advisers, Support Workers and Surveyors are customer facing and spend much of their time visiting, speaking over the phone, handling customer and property data using QL or Charity Log.</a:t>
            </a:r>
          </a:p>
        </p:txBody>
      </p:sp>
      <p:sp>
        <p:nvSpPr>
          <p:cNvPr id="39" name="TextBox 38">
            <a:extLst>
              <a:ext uri="{FF2B5EF4-FFF2-40B4-BE49-F238E27FC236}">
                <a16:creationId xmlns:a16="http://schemas.microsoft.com/office/drawing/2014/main" id="{F8683034-EE71-7148-B5AB-686BA0440BCF}"/>
              </a:ext>
            </a:extLst>
          </p:cNvPr>
          <p:cNvSpPr txBox="1"/>
          <p:nvPr/>
        </p:nvSpPr>
        <p:spPr>
          <a:xfrm>
            <a:off x="363187" y="3119968"/>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PERSONA</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0" name="TextBox 39">
            <a:extLst>
              <a:ext uri="{FF2B5EF4-FFF2-40B4-BE49-F238E27FC236}">
                <a16:creationId xmlns:a16="http://schemas.microsoft.com/office/drawing/2014/main" id="{34AB12B7-D045-B148-AEFF-8766DF49A8BF}"/>
              </a:ext>
            </a:extLst>
          </p:cNvPr>
          <p:cNvSpPr txBox="1"/>
          <p:nvPr/>
        </p:nvSpPr>
        <p:spPr>
          <a:xfrm>
            <a:off x="356075" y="3303341"/>
            <a:ext cx="2286541"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Desk-Based Employee</a:t>
            </a:r>
            <a:endParaRPr lang="en-US" sz="1201"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F8089A5D-AE06-C849-A4B2-079811435D8B}"/>
              </a:ext>
            </a:extLst>
          </p:cNvPr>
          <p:cNvSpPr txBox="1"/>
          <p:nvPr/>
        </p:nvSpPr>
        <p:spPr>
          <a:xfrm>
            <a:off x="363187" y="444184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AGE RANGE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5" name="TextBox 44">
            <a:extLst>
              <a:ext uri="{FF2B5EF4-FFF2-40B4-BE49-F238E27FC236}">
                <a16:creationId xmlns:a16="http://schemas.microsoft.com/office/drawing/2014/main" id="{E810A3A8-BDB4-A44A-9B81-EDB9F738433A}"/>
              </a:ext>
            </a:extLst>
          </p:cNvPr>
          <p:cNvSpPr txBox="1"/>
          <p:nvPr/>
        </p:nvSpPr>
        <p:spPr>
          <a:xfrm>
            <a:off x="363187" y="4932360"/>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ARCHETYPE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6" name="TextBox 45">
            <a:extLst>
              <a:ext uri="{FF2B5EF4-FFF2-40B4-BE49-F238E27FC236}">
                <a16:creationId xmlns:a16="http://schemas.microsoft.com/office/drawing/2014/main" id="{6FFA37E2-3251-1D4B-A044-0089BD40F1AC}"/>
              </a:ext>
            </a:extLst>
          </p:cNvPr>
          <p:cNvSpPr txBox="1"/>
          <p:nvPr/>
        </p:nvSpPr>
        <p:spPr>
          <a:xfrm>
            <a:off x="363187" y="5114029"/>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Day-to-day power user</a:t>
            </a:r>
            <a:endParaRPr lang="en-US" sz="1201" dirty="0">
              <a:solidFill>
                <a:schemeClr val="bg1"/>
              </a:solidFill>
              <a:latin typeface="Segoe UI" panose="020B0502040204020203" pitchFamily="34" charset="0"/>
              <a:cs typeface="Segoe UI" panose="020B0502040204020203" pitchFamily="34" charset="0"/>
            </a:endParaRPr>
          </a:p>
        </p:txBody>
      </p:sp>
      <p:sp>
        <p:nvSpPr>
          <p:cNvPr id="47" name="Title 1">
            <a:extLst>
              <a:ext uri="{FF2B5EF4-FFF2-40B4-BE49-F238E27FC236}">
                <a16:creationId xmlns:a16="http://schemas.microsoft.com/office/drawing/2014/main" id="{45417AA7-59D5-884E-AEA2-F4C6AC82054D}"/>
              </a:ext>
            </a:extLst>
          </p:cNvPr>
          <p:cNvSpPr txBox="1">
            <a:spLocks/>
          </p:cNvSpPr>
          <p:nvPr/>
        </p:nvSpPr>
        <p:spPr>
          <a:xfrm>
            <a:off x="361281" y="1914164"/>
            <a:ext cx="2504371" cy="874512"/>
          </a:xfrm>
          <a:prstGeom prst="rect">
            <a:avLst/>
          </a:prstGeom>
          <a:noFill/>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Jane</a:t>
            </a:r>
          </a:p>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Doe</a:t>
            </a:r>
          </a:p>
        </p:txBody>
      </p:sp>
      <p:sp>
        <p:nvSpPr>
          <p:cNvPr id="25" name="TextBox 24">
            <a:extLst>
              <a:ext uri="{FF2B5EF4-FFF2-40B4-BE49-F238E27FC236}">
                <a16:creationId xmlns:a16="http://schemas.microsoft.com/office/drawing/2014/main" id="{B05EE181-E14B-BF41-A5F4-DB48AB10A4E2}"/>
              </a:ext>
            </a:extLst>
          </p:cNvPr>
          <p:cNvSpPr txBox="1"/>
          <p:nvPr/>
        </p:nvSpPr>
        <p:spPr>
          <a:xfrm>
            <a:off x="363187" y="5496631"/>
            <a:ext cx="1044827"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PROFICIENCY</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28" name="TextBox 27">
            <a:extLst>
              <a:ext uri="{FF2B5EF4-FFF2-40B4-BE49-F238E27FC236}">
                <a16:creationId xmlns:a16="http://schemas.microsoft.com/office/drawing/2014/main" id="{1791BB0B-9BAD-2B44-8CA6-2C5027E6AB18}"/>
              </a:ext>
            </a:extLst>
          </p:cNvPr>
          <p:cNvSpPr txBox="1"/>
          <p:nvPr/>
        </p:nvSpPr>
        <p:spPr>
          <a:xfrm>
            <a:off x="356075" y="5680004"/>
            <a:ext cx="2286541" cy="461665"/>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Professional desktop user, Smartphone user</a:t>
            </a:r>
            <a:endParaRPr lang="en-US" sz="1201" dirty="0">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B9B3C4A-FF38-8F4E-B7AE-FD1980C36A40}"/>
              </a:ext>
            </a:extLst>
          </p:cNvPr>
          <p:cNvSpPr txBox="1"/>
          <p:nvPr/>
        </p:nvSpPr>
        <p:spPr>
          <a:xfrm>
            <a:off x="363187" y="3650407"/>
            <a:ext cx="1564225"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BUSINESS ROLES</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5120E01-E596-2B46-BD28-2D8C8D1FE8E0}"/>
              </a:ext>
            </a:extLst>
          </p:cNvPr>
          <p:cNvSpPr txBox="1"/>
          <p:nvPr/>
        </p:nvSpPr>
        <p:spPr>
          <a:xfrm>
            <a:off x="356075" y="3833780"/>
            <a:ext cx="2094517" cy="646331"/>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Manager; Officer; Adviser; Administrator; Finance; Surveyor; Support Workers</a:t>
            </a:r>
            <a:endParaRPr lang="en-US" sz="1201" dirty="0">
              <a:solidFill>
                <a:schemeClr val="bg1"/>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D00A5FBE-575B-8240-A49C-F78E6E950786}"/>
              </a:ext>
            </a:extLst>
          </p:cNvPr>
          <p:cNvSpPr txBox="1"/>
          <p:nvPr/>
        </p:nvSpPr>
        <p:spPr>
          <a:xfrm>
            <a:off x="363187" y="278867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CHS GROUP</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pic>
        <p:nvPicPr>
          <p:cNvPr id="3" name="Picture 2">
            <a:extLst>
              <a:ext uri="{FF2B5EF4-FFF2-40B4-BE49-F238E27FC236}">
                <a16:creationId xmlns:a16="http://schemas.microsoft.com/office/drawing/2014/main" id="{A1FB391B-3A67-D349-B3D8-539E63E524F0}"/>
              </a:ext>
            </a:extLst>
          </p:cNvPr>
          <p:cNvPicPr>
            <a:picLocks/>
          </p:cNvPicPr>
          <p:nvPr/>
        </p:nvPicPr>
        <p:blipFill rotWithShape="1">
          <a:blip r:embed="rId2"/>
          <a:srcRect t="-1" b="33827"/>
          <a:stretch/>
        </p:blipFill>
        <p:spPr>
          <a:xfrm>
            <a:off x="447824" y="702707"/>
            <a:ext cx="1056342" cy="1040054"/>
          </a:xfrm>
          <a:prstGeom prst="rect">
            <a:avLst/>
          </a:prstGeom>
        </p:spPr>
      </p:pic>
    </p:spTree>
    <p:extLst>
      <p:ext uri="{BB962C8B-B14F-4D97-AF65-F5344CB8AC3E}">
        <p14:creationId xmlns:p14="http://schemas.microsoft.com/office/powerpoint/2010/main" val="111529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31C67C-FB6E-5E46-808C-B8E2C37F755F}"/>
              </a:ext>
            </a:extLst>
          </p:cNvPr>
          <p:cNvSpPr txBox="1"/>
          <p:nvPr/>
        </p:nvSpPr>
        <p:spPr>
          <a:xfrm>
            <a:off x="3655025"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Biography</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9" name="TextBox 8">
            <a:extLst>
              <a:ext uri="{FF2B5EF4-FFF2-40B4-BE49-F238E27FC236}">
                <a16:creationId xmlns:a16="http://schemas.microsoft.com/office/drawing/2014/main" id="{C16A735A-3DD8-AE43-B6F3-D0710D4E099D}"/>
              </a:ext>
            </a:extLst>
          </p:cNvPr>
          <p:cNvSpPr txBox="1"/>
          <p:nvPr/>
        </p:nvSpPr>
        <p:spPr>
          <a:xfrm>
            <a:off x="3655025" y="3046157"/>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Goals and motivators</a:t>
            </a:r>
          </a:p>
        </p:txBody>
      </p:sp>
      <p:sp>
        <p:nvSpPr>
          <p:cNvPr id="10" name="TextBox 9">
            <a:extLst>
              <a:ext uri="{FF2B5EF4-FFF2-40B4-BE49-F238E27FC236}">
                <a16:creationId xmlns:a16="http://schemas.microsoft.com/office/drawing/2014/main" id="{A2355E51-344C-1742-9B7D-897E3B3644C3}"/>
              </a:ext>
            </a:extLst>
          </p:cNvPr>
          <p:cNvSpPr txBox="1"/>
          <p:nvPr/>
        </p:nvSpPr>
        <p:spPr>
          <a:xfrm>
            <a:off x="365502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Ideal experience</a:t>
            </a:r>
          </a:p>
        </p:txBody>
      </p:sp>
      <p:sp>
        <p:nvSpPr>
          <p:cNvPr id="11" name="TextBox 10">
            <a:extLst>
              <a:ext uri="{FF2B5EF4-FFF2-40B4-BE49-F238E27FC236}">
                <a16:creationId xmlns:a16="http://schemas.microsoft.com/office/drawing/2014/main" id="{E26BFE88-5114-3B48-B942-871C9CE4FB0B}"/>
              </a:ext>
            </a:extLst>
          </p:cNvPr>
          <p:cNvSpPr txBox="1"/>
          <p:nvPr/>
        </p:nvSpPr>
        <p:spPr>
          <a:xfrm>
            <a:off x="746123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Frustrations</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12" name="TextBox 11">
            <a:extLst>
              <a:ext uri="{FF2B5EF4-FFF2-40B4-BE49-F238E27FC236}">
                <a16:creationId xmlns:a16="http://schemas.microsoft.com/office/drawing/2014/main" id="{37E5F9B8-C7F0-0E47-A66A-1E7DD21C972F}"/>
              </a:ext>
            </a:extLst>
          </p:cNvPr>
          <p:cNvSpPr txBox="1"/>
          <p:nvPr/>
        </p:nvSpPr>
        <p:spPr>
          <a:xfrm>
            <a:off x="7461237"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Current tools/process</a:t>
            </a:r>
          </a:p>
        </p:txBody>
      </p:sp>
      <p:sp>
        <p:nvSpPr>
          <p:cNvPr id="22" name="TextBox 21">
            <a:extLst>
              <a:ext uri="{FF2B5EF4-FFF2-40B4-BE49-F238E27FC236}">
                <a16:creationId xmlns:a16="http://schemas.microsoft.com/office/drawing/2014/main" id="{88F48884-FA3E-3946-AB78-46ADDE8DA677}"/>
              </a:ext>
            </a:extLst>
          </p:cNvPr>
          <p:cNvSpPr txBox="1"/>
          <p:nvPr/>
        </p:nvSpPr>
        <p:spPr>
          <a:xfrm>
            <a:off x="3655025" y="4962427"/>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Behaviors</a:t>
            </a:r>
          </a:p>
        </p:txBody>
      </p:sp>
      <p:sp>
        <p:nvSpPr>
          <p:cNvPr id="26" name="TextBox 25">
            <a:extLst>
              <a:ext uri="{FF2B5EF4-FFF2-40B4-BE49-F238E27FC236}">
                <a16:creationId xmlns:a16="http://schemas.microsoft.com/office/drawing/2014/main" id="{60968628-606E-F244-AE5D-2ACE646F1C94}"/>
              </a:ext>
            </a:extLst>
          </p:cNvPr>
          <p:cNvSpPr txBox="1"/>
          <p:nvPr/>
        </p:nvSpPr>
        <p:spPr>
          <a:xfrm>
            <a:off x="7461237" y="1472748"/>
            <a:ext cx="3834292" cy="845616"/>
          </a:xfrm>
          <a:prstGeom prst="rect">
            <a:avLst/>
          </a:prstGeom>
          <a:noFill/>
        </p:spPr>
        <p:txBody>
          <a:bodyPr wrap="square" rtlCol="0" anchor="t">
            <a:spAutoFit/>
          </a:bodyPr>
          <a:lstStyle/>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Paper folders and print outs</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 Drive; Excel; Workplace (low uptake)</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Some Carers will use Nourish App via Tablet</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Nursery Staff will use Famly App via Tablet</a:t>
            </a:r>
          </a:p>
        </p:txBody>
      </p:sp>
      <p:sp>
        <p:nvSpPr>
          <p:cNvPr id="27" name="TextBox 26">
            <a:extLst>
              <a:ext uri="{FF2B5EF4-FFF2-40B4-BE49-F238E27FC236}">
                <a16:creationId xmlns:a16="http://schemas.microsoft.com/office/drawing/2014/main" id="{2C84BDFA-8BC6-3845-8355-0B2E3C01E81B}"/>
              </a:ext>
            </a:extLst>
          </p:cNvPr>
          <p:cNvSpPr txBox="1"/>
          <p:nvPr/>
        </p:nvSpPr>
        <p:spPr>
          <a:xfrm>
            <a:off x="7461237" y="2496453"/>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Key needs</a:t>
            </a:r>
          </a:p>
        </p:txBody>
      </p:sp>
      <p:sp>
        <p:nvSpPr>
          <p:cNvPr id="29" name="TextBox 28">
            <a:extLst>
              <a:ext uri="{FF2B5EF4-FFF2-40B4-BE49-F238E27FC236}">
                <a16:creationId xmlns:a16="http://schemas.microsoft.com/office/drawing/2014/main" id="{C049B6F1-BF08-024E-959F-B9FEA94E989A}"/>
              </a:ext>
            </a:extLst>
          </p:cNvPr>
          <p:cNvSpPr txBox="1"/>
          <p:nvPr/>
        </p:nvSpPr>
        <p:spPr>
          <a:xfrm>
            <a:off x="3655025" y="1409741"/>
            <a:ext cx="3456000" cy="1422697"/>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cs typeface="Segoe UI" panose="020B0502040204020203" pitchFamily="34" charset="0"/>
              </a:rPr>
              <a:t>Working in our Older People Service and Nurseries, the desk-less employee spend their day </a:t>
            </a:r>
            <a:r>
              <a:rPr lang="en-GB" sz="1100" dirty="0">
                <a:solidFill>
                  <a:schemeClr val="tx1">
                    <a:lumMod val="90000"/>
                    <a:lumOff val="10000"/>
                  </a:schemeClr>
                </a:solidFill>
                <a:latin typeface="Segoe UI" panose="020B0502040204020203" pitchFamily="34" charset="0"/>
                <a:cs typeface="Segoe UI" panose="020B0502040204020203" pitchFamily="34" charset="0"/>
              </a:rPr>
              <a:t>building relationship with service users and their family; identifying special needs; planning and supporting daily activities, ensuring that our service users are cared for, that all legislative regulation is adhered to and that the environment is safe and clean </a:t>
            </a:r>
          </a:p>
        </p:txBody>
      </p:sp>
      <p:sp>
        <p:nvSpPr>
          <p:cNvPr id="30" name="TextBox 29">
            <a:extLst>
              <a:ext uri="{FF2B5EF4-FFF2-40B4-BE49-F238E27FC236}">
                <a16:creationId xmlns:a16="http://schemas.microsoft.com/office/drawing/2014/main" id="{E2044144-06CC-1746-955D-D7F20C80A13D}"/>
              </a:ext>
            </a:extLst>
          </p:cNvPr>
          <p:cNvSpPr txBox="1"/>
          <p:nvPr/>
        </p:nvSpPr>
        <p:spPr>
          <a:xfrm>
            <a:off x="3655025" y="3303508"/>
            <a:ext cx="3456000" cy="26853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Excellent customer care and safeguarding </a:t>
            </a:r>
          </a:p>
        </p:txBody>
      </p:sp>
      <p:sp>
        <p:nvSpPr>
          <p:cNvPr id="31" name="TextBox 30">
            <a:extLst>
              <a:ext uri="{FF2B5EF4-FFF2-40B4-BE49-F238E27FC236}">
                <a16:creationId xmlns:a16="http://schemas.microsoft.com/office/drawing/2014/main" id="{0FDAA8D1-AE98-7542-B766-B2266A0A084D}"/>
              </a:ext>
            </a:extLst>
          </p:cNvPr>
          <p:cNvSpPr txBox="1"/>
          <p:nvPr/>
        </p:nvSpPr>
        <p:spPr>
          <a:xfrm>
            <a:off x="3655026" y="4145083"/>
            <a:ext cx="3456000" cy="65325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Able to use the knowledge hub to find information that they may need.</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Feeling more connected to CHS.</a:t>
            </a:r>
          </a:p>
        </p:txBody>
      </p:sp>
      <p:sp>
        <p:nvSpPr>
          <p:cNvPr id="32" name="TextBox 31">
            <a:extLst>
              <a:ext uri="{FF2B5EF4-FFF2-40B4-BE49-F238E27FC236}">
                <a16:creationId xmlns:a16="http://schemas.microsoft.com/office/drawing/2014/main" id="{36D94144-9BF2-344E-9ED8-2D3661CE6404}"/>
              </a:ext>
            </a:extLst>
          </p:cNvPr>
          <p:cNvSpPr txBox="1"/>
          <p:nvPr/>
        </p:nvSpPr>
        <p:spPr>
          <a:xfrm>
            <a:off x="7461237" y="4145083"/>
            <a:ext cx="3456000" cy="84561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Not having easy access to corporate policies</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Isolated, not feeling part of the company; not having the same access to information as other staff. </a:t>
            </a:r>
          </a:p>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Broken links; old versions of documents.</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D719D41E-151A-5F42-B08B-7992E98AF886}"/>
              </a:ext>
            </a:extLst>
          </p:cNvPr>
          <p:cNvSpPr txBox="1"/>
          <p:nvPr/>
        </p:nvSpPr>
        <p:spPr>
          <a:xfrm>
            <a:off x="7461237" y="2808035"/>
            <a:ext cx="3456000" cy="653256"/>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Quick and easy access to info they need to do their job. Reliable/trusted/up to date policies and procedures. </a:t>
            </a:r>
          </a:p>
        </p:txBody>
      </p:sp>
      <p:sp>
        <p:nvSpPr>
          <p:cNvPr id="34" name="TextBox 33">
            <a:extLst>
              <a:ext uri="{FF2B5EF4-FFF2-40B4-BE49-F238E27FC236}">
                <a16:creationId xmlns:a16="http://schemas.microsoft.com/office/drawing/2014/main" id="{ACA37C73-E463-D64E-AA97-EF16083CCBBB}"/>
              </a:ext>
            </a:extLst>
          </p:cNvPr>
          <p:cNvSpPr txBox="1"/>
          <p:nvPr/>
        </p:nvSpPr>
        <p:spPr>
          <a:xfrm>
            <a:off x="3655025" y="5307394"/>
            <a:ext cx="6238783" cy="46089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Physically demanding job – most of their time with customer or providing services for the customer.  </a:t>
            </a:r>
          </a:p>
        </p:txBody>
      </p:sp>
      <p:sp>
        <p:nvSpPr>
          <p:cNvPr id="39" name="TextBox 38">
            <a:extLst>
              <a:ext uri="{FF2B5EF4-FFF2-40B4-BE49-F238E27FC236}">
                <a16:creationId xmlns:a16="http://schemas.microsoft.com/office/drawing/2014/main" id="{F8683034-EE71-7148-B5AB-686BA0440BCF}"/>
              </a:ext>
            </a:extLst>
          </p:cNvPr>
          <p:cNvSpPr txBox="1"/>
          <p:nvPr/>
        </p:nvSpPr>
        <p:spPr>
          <a:xfrm>
            <a:off x="363187" y="3119968"/>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PERSONA</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0" name="TextBox 39">
            <a:extLst>
              <a:ext uri="{FF2B5EF4-FFF2-40B4-BE49-F238E27FC236}">
                <a16:creationId xmlns:a16="http://schemas.microsoft.com/office/drawing/2014/main" id="{34AB12B7-D045-B148-AEFF-8766DF49A8BF}"/>
              </a:ext>
            </a:extLst>
          </p:cNvPr>
          <p:cNvSpPr txBox="1"/>
          <p:nvPr/>
        </p:nvSpPr>
        <p:spPr>
          <a:xfrm>
            <a:off x="356075" y="3303341"/>
            <a:ext cx="2286541"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Desk-Less Employee</a:t>
            </a:r>
            <a:endParaRPr lang="en-US" sz="1201"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F8089A5D-AE06-C849-A4B2-079811435D8B}"/>
              </a:ext>
            </a:extLst>
          </p:cNvPr>
          <p:cNvSpPr txBox="1"/>
          <p:nvPr/>
        </p:nvSpPr>
        <p:spPr>
          <a:xfrm>
            <a:off x="363187" y="437109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AGE RANGE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5" name="TextBox 44">
            <a:extLst>
              <a:ext uri="{FF2B5EF4-FFF2-40B4-BE49-F238E27FC236}">
                <a16:creationId xmlns:a16="http://schemas.microsoft.com/office/drawing/2014/main" id="{E810A3A8-BDB4-A44A-9B81-EDB9F738433A}"/>
              </a:ext>
            </a:extLst>
          </p:cNvPr>
          <p:cNvSpPr txBox="1"/>
          <p:nvPr/>
        </p:nvSpPr>
        <p:spPr>
          <a:xfrm>
            <a:off x="363187" y="4932360"/>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ARCHETYPE</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6" name="TextBox 45">
            <a:extLst>
              <a:ext uri="{FF2B5EF4-FFF2-40B4-BE49-F238E27FC236}">
                <a16:creationId xmlns:a16="http://schemas.microsoft.com/office/drawing/2014/main" id="{6FFA37E2-3251-1D4B-A044-0089BD40F1AC}"/>
              </a:ext>
            </a:extLst>
          </p:cNvPr>
          <p:cNvSpPr txBox="1"/>
          <p:nvPr/>
        </p:nvSpPr>
        <p:spPr>
          <a:xfrm>
            <a:off x="363187" y="5114029"/>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Occasional user</a:t>
            </a:r>
            <a:endParaRPr lang="en-US" sz="1201" dirty="0">
              <a:solidFill>
                <a:schemeClr val="bg1"/>
              </a:solidFill>
              <a:latin typeface="Segoe UI" panose="020B0502040204020203" pitchFamily="34" charset="0"/>
              <a:cs typeface="Segoe UI" panose="020B0502040204020203" pitchFamily="34" charset="0"/>
            </a:endParaRPr>
          </a:p>
        </p:txBody>
      </p:sp>
      <p:sp>
        <p:nvSpPr>
          <p:cNvPr id="47" name="Title 1">
            <a:extLst>
              <a:ext uri="{FF2B5EF4-FFF2-40B4-BE49-F238E27FC236}">
                <a16:creationId xmlns:a16="http://schemas.microsoft.com/office/drawing/2014/main" id="{45417AA7-59D5-884E-AEA2-F4C6AC82054D}"/>
              </a:ext>
            </a:extLst>
          </p:cNvPr>
          <p:cNvSpPr txBox="1">
            <a:spLocks/>
          </p:cNvSpPr>
          <p:nvPr/>
        </p:nvSpPr>
        <p:spPr>
          <a:xfrm>
            <a:off x="361281" y="1914164"/>
            <a:ext cx="2504371" cy="874512"/>
          </a:xfrm>
          <a:prstGeom prst="rect">
            <a:avLst/>
          </a:prstGeom>
          <a:noFill/>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Ralph</a:t>
            </a:r>
          </a:p>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Greene</a:t>
            </a:r>
          </a:p>
        </p:txBody>
      </p:sp>
      <p:sp>
        <p:nvSpPr>
          <p:cNvPr id="25" name="TextBox 24">
            <a:extLst>
              <a:ext uri="{FF2B5EF4-FFF2-40B4-BE49-F238E27FC236}">
                <a16:creationId xmlns:a16="http://schemas.microsoft.com/office/drawing/2014/main" id="{B05EE181-E14B-BF41-A5F4-DB48AB10A4E2}"/>
              </a:ext>
            </a:extLst>
          </p:cNvPr>
          <p:cNvSpPr txBox="1"/>
          <p:nvPr/>
        </p:nvSpPr>
        <p:spPr>
          <a:xfrm>
            <a:off x="363187" y="5496631"/>
            <a:ext cx="1044827"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PROFICIENCY</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28" name="TextBox 27">
            <a:extLst>
              <a:ext uri="{FF2B5EF4-FFF2-40B4-BE49-F238E27FC236}">
                <a16:creationId xmlns:a16="http://schemas.microsoft.com/office/drawing/2014/main" id="{1791BB0B-9BAD-2B44-8CA6-2C5027E6AB18}"/>
              </a:ext>
            </a:extLst>
          </p:cNvPr>
          <p:cNvSpPr txBox="1"/>
          <p:nvPr/>
        </p:nvSpPr>
        <p:spPr>
          <a:xfrm>
            <a:off x="356075" y="5680004"/>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Tablet User; Smartphone User</a:t>
            </a:r>
            <a:endParaRPr lang="en-US" sz="1201" dirty="0">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B9B3C4A-FF38-8F4E-B7AE-FD1980C36A40}"/>
              </a:ext>
            </a:extLst>
          </p:cNvPr>
          <p:cNvSpPr txBox="1"/>
          <p:nvPr/>
        </p:nvSpPr>
        <p:spPr>
          <a:xfrm>
            <a:off x="363187" y="3650407"/>
            <a:ext cx="1564225"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BUSINESS ROLES</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5120E01-E596-2B46-BD28-2D8C8D1FE8E0}"/>
              </a:ext>
            </a:extLst>
          </p:cNvPr>
          <p:cNvSpPr txBox="1"/>
          <p:nvPr/>
        </p:nvSpPr>
        <p:spPr>
          <a:xfrm>
            <a:off x="356075" y="3833780"/>
            <a:ext cx="2094517" cy="461665"/>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Nursery Staff; OPS Carer; Cook; Housekeeping  </a:t>
            </a:r>
            <a:endParaRPr lang="en-US" sz="1201" dirty="0">
              <a:solidFill>
                <a:schemeClr val="bg1"/>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D00A5FBE-575B-8240-A49C-F78E6E950786}"/>
              </a:ext>
            </a:extLst>
          </p:cNvPr>
          <p:cNvSpPr txBox="1"/>
          <p:nvPr/>
        </p:nvSpPr>
        <p:spPr>
          <a:xfrm>
            <a:off x="363187" y="2788676"/>
            <a:ext cx="962693" cy="215444"/>
          </a:xfrm>
          <a:prstGeom prst="rect">
            <a:avLst/>
          </a:prstGeom>
          <a:noFill/>
        </p:spPr>
        <p:txBody>
          <a:bodyPr wrap="square" rtlCol="0" anchor="ctr">
            <a:spAutoFit/>
          </a:bodyPr>
          <a:lstStyle/>
          <a:p>
            <a:pPr defTabSz="512049"/>
            <a:r>
              <a:rPr lang="en-US" sz="800" spc="100" dirty="0">
                <a:solidFill>
                  <a:srgbClr val="FFC000"/>
                </a:solidFill>
                <a:latin typeface="Segoe UI" panose="020B0502040204020203" pitchFamily="34" charset="0"/>
                <a:ea typeface="Open Sans" panose="020B0606030504020204" pitchFamily="34" charset="0"/>
                <a:cs typeface="Segoe UI" panose="020B0502040204020203" pitchFamily="34" charset="0"/>
              </a:rPr>
              <a:t>CHS GROUP</a:t>
            </a:r>
            <a:endParaRPr lang="en-US" sz="1100" spc="100" dirty="0">
              <a:solidFill>
                <a:srgbClr val="FFC000"/>
              </a:solidFill>
              <a:latin typeface="Segoe UI" panose="020B0502040204020203" pitchFamily="34" charset="0"/>
              <a:ea typeface="Open Sans" panose="020B0606030504020204" pitchFamily="34" charset="0"/>
              <a:cs typeface="Segoe UI" panose="020B0502040204020203" pitchFamily="34" charset="0"/>
            </a:endParaRPr>
          </a:p>
        </p:txBody>
      </p:sp>
      <p:pic>
        <p:nvPicPr>
          <p:cNvPr id="38" name="Picture 37">
            <a:extLst>
              <a:ext uri="{FF2B5EF4-FFF2-40B4-BE49-F238E27FC236}">
                <a16:creationId xmlns:a16="http://schemas.microsoft.com/office/drawing/2014/main" id="{F2900DD4-516B-2741-984C-42CAE8A081B0}"/>
              </a:ext>
            </a:extLst>
          </p:cNvPr>
          <p:cNvPicPr>
            <a:picLocks noChangeAspect="1"/>
          </p:cNvPicPr>
          <p:nvPr/>
        </p:nvPicPr>
        <p:blipFill rotWithShape="1">
          <a:blip r:embed="rId2"/>
          <a:srcRect l="6374" t="7585" r="20244" b="20416"/>
          <a:stretch/>
        </p:blipFill>
        <p:spPr>
          <a:xfrm>
            <a:off x="447824" y="706316"/>
            <a:ext cx="1056342" cy="1036445"/>
          </a:xfrm>
          <a:prstGeom prst="rect">
            <a:avLst/>
          </a:prstGeom>
        </p:spPr>
      </p:pic>
    </p:spTree>
    <p:extLst>
      <p:ext uri="{BB962C8B-B14F-4D97-AF65-F5344CB8AC3E}">
        <p14:creationId xmlns:p14="http://schemas.microsoft.com/office/powerpoint/2010/main" val="279739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31C67C-FB6E-5E46-808C-B8E2C37F755F}"/>
              </a:ext>
            </a:extLst>
          </p:cNvPr>
          <p:cNvSpPr txBox="1"/>
          <p:nvPr/>
        </p:nvSpPr>
        <p:spPr>
          <a:xfrm>
            <a:off x="3655025"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Biography</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9" name="TextBox 8">
            <a:extLst>
              <a:ext uri="{FF2B5EF4-FFF2-40B4-BE49-F238E27FC236}">
                <a16:creationId xmlns:a16="http://schemas.microsoft.com/office/drawing/2014/main" id="{C16A735A-3DD8-AE43-B6F3-D0710D4E099D}"/>
              </a:ext>
            </a:extLst>
          </p:cNvPr>
          <p:cNvSpPr txBox="1"/>
          <p:nvPr/>
        </p:nvSpPr>
        <p:spPr>
          <a:xfrm>
            <a:off x="3655025" y="275080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Goals and motivators</a:t>
            </a:r>
          </a:p>
        </p:txBody>
      </p:sp>
      <p:sp>
        <p:nvSpPr>
          <p:cNvPr id="10" name="TextBox 9">
            <a:extLst>
              <a:ext uri="{FF2B5EF4-FFF2-40B4-BE49-F238E27FC236}">
                <a16:creationId xmlns:a16="http://schemas.microsoft.com/office/drawing/2014/main" id="{A2355E51-344C-1742-9B7D-897E3B3644C3}"/>
              </a:ext>
            </a:extLst>
          </p:cNvPr>
          <p:cNvSpPr txBox="1"/>
          <p:nvPr/>
        </p:nvSpPr>
        <p:spPr>
          <a:xfrm>
            <a:off x="3655025" y="395689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Ideal experience</a:t>
            </a:r>
          </a:p>
        </p:txBody>
      </p:sp>
      <p:sp>
        <p:nvSpPr>
          <p:cNvPr id="11" name="TextBox 10">
            <a:extLst>
              <a:ext uri="{FF2B5EF4-FFF2-40B4-BE49-F238E27FC236}">
                <a16:creationId xmlns:a16="http://schemas.microsoft.com/office/drawing/2014/main" id="{E26BFE88-5114-3B48-B942-871C9CE4FB0B}"/>
              </a:ext>
            </a:extLst>
          </p:cNvPr>
          <p:cNvSpPr txBox="1"/>
          <p:nvPr/>
        </p:nvSpPr>
        <p:spPr>
          <a:xfrm>
            <a:off x="7461237" y="3862940"/>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Frustrations</a:t>
            </a:r>
            <a:endParaRPr lang="en-US" sz="2400" b="1" spc="-50" dirty="0">
              <a:latin typeface="Segoe UI Semibold" panose="020B0502040204020203" pitchFamily="34" charset="0"/>
              <a:ea typeface="Open Sans" panose="020B0606030504020204" pitchFamily="34" charset="0"/>
              <a:cs typeface="Segoe UI Semibold" panose="020B0502040204020203" pitchFamily="34" charset="0"/>
            </a:endParaRPr>
          </a:p>
        </p:txBody>
      </p:sp>
      <p:sp>
        <p:nvSpPr>
          <p:cNvPr id="12" name="TextBox 11">
            <a:extLst>
              <a:ext uri="{FF2B5EF4-FFF2-40B4-BE49-F238E27FC236}">
                <a16:creationId xmlns:a16="http://schemas.microsoft.com/office/drawing/2014/main" id="{37E5F9B8-C7F0-0E47-A66A-1E7DD21C972F}"/>
              </a:ext>
            </a:extLst>
          </p:cNvPr>
          <p:cNvSpPr txBox="1"/>
          <p:nvPr/>
        </p:nvSpPr>
        <p:spPr>
          <a:xfrm>
            <a:off x="7461237" y="1138889"/>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Current tools/process</a:t>
            </a:r>
          </a:p>
        </p:txBody>
      </p:sp>
      <p:sp>
        <p:nvSpPr>
          <p:cNvPr id="22" name="TextBox 21">
            <a:extLst>
              <a:ext uri="{FF2B5EF4-FFF2-40B4-BE49-F238E27FC236}">
                <a16:creationId xmlns:a16="http://schemas.microsoft.com/office/drawing/2014/main" id="{88F48884-FA3E-3946-AB78-46ADDE8DA677}"/>
              </a:ext>
            </a:extLst>
          </p:cNvPr>
          <p:cNvSpPr txBox="1"/>
          <p:nvPr/>
        </p:nvSpPr>
        <p:spPr>
          <a:xfrm>
            <a:off x="3655025" y="4962427"/>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Behaviors</a:t>
            </a:r>
          </a:p>
        </p:txBody>
      </p:sp>
      <p:sp>
        <p:nvSpPr>
          <p:cNvPr id="26" name="TextBox 25">
            <a:extLst>
              <a:ext uri="{FF2B5EF4-FFF2-40B4-BE49-F238E27FC236}">
                <a16:creationId xmlns:a16="http://schemas.microsoft.com/office/drawing/2014/main" id="{60968628-606E-F244-AE5D-2ACE646F1C94}"/>
              </a:ext>
            </a:extLst>
          </p:cNvPr>
          <p:cNvSpPr txBox="1"/>
          <p:nvPr/>
        </p:nvSpPr>
        <p:spPr>
          <a:xfrm>
            <a:off x="7461237" y="1472748"/>
            <a:ext cx="3834292" cy="460895"/>
          </a:xfrm>
          <a:prstGeom prst="rect">
            <a:avLst/>
          </a:prstGeom>
          <a:noFill/>
        </p:spPr>
        <p:txBody>
          <a:bodyPr wrap="square" rtlCol="0" anchor="t">
            <a:spAutoFit/>
          </a:bodyPr>
          <a:lstStyle/>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 Drive; Outlook; Excel; CHSnet; Workplace.</a:t>
            </a:r>
          </a:p>
          <a:p>
            <a:pPr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Great Plain; Board Vantage</a:t>
            </a:r>
          </a:p>
        </p:txBody>
      </p:sp>
      <p:sp>
        <p:nvSpPr>
          <p:cNvPr id="27" name="TextBox 26">
            <a:extLst>
              <a:ext uri="{FF2B5EF4-FFF2-40B4-BE49-F238E27FC236}">
                <a16:creationId xmlns:a16="http://schemas.microsoft.com/office/drawing/2014/main" id="{2C84BDFA-8BC6-3845-8355-0B2E3C01E81B}"/>
              </a:ext>
            </a:extLst>
          </p:cNvPr>
          <p:cNvSpPr txBox="1"/>
          <p:nvPr/>
        </p:nvSpPr>
        <p:spPr>
          <a:xfrm>
            <a:off x="7461237" y="2482452"/>
            <a:ext cx="3456000" cy="307777"/>
          </a:xfrm>
          <a:prstGeom prst="rect">
            <a:avLst/>
          </a:prstGeom>
          <a:noFill/>
        </p:spPr>
        <p:txBody>
          <a:bodyPr wrap="square" rtlCol="0" anchor="t">
            <a:spAutoFit/>
          </a:bodyPr>
          <a:lstStyle/>
          <a:p>
            <a:pPr defTabSz="512049"/>
            <a:r>
              <a:rPr lang="en-US" sz="1400" b="1" spc="-50" dirty="0">
                <a:latin typeface="Segoe UI Semibold" panose="020B0502040204020203" pitchFamily="34" charset="0"/>
                <a:ea typeface="Open Sans" panose="020B0606030504020204" pitchFamily="34" charset="0"/>
                <a:cs typeface="Segoe UI Semibold" panose="020B0502040204020203" pitchFamily="34" charset="0"/>
              </a:rPr>
              <a:t>Key needs</a:t>
            </a:r>
          </a:p>
        </p:txBody>
      </p:sp>
      <p:sp>
        <p:nvSpPr>
          <p:cNvPr id="29" name="TextBox 28">
            <a:extLst>
              <a:ext uri="{FF2B5EF4-FFF2-40B4-BE49-F238E27FC236}">
                <a16:creationId xmlns:a16="http://schemas.microsoft.com/office/drawing/2014/main" id="{C049B6F1-BF08-024E-959F-B9FEA94E989A}"/>
              </a:ext>
            </a:extLst>
          </p:cNvPr>
          <p:cNvSpPr txBox="1"/>
          <p:nvPr/>
        </p:nvSpPr>
        <p:spPr>
          <a:xfrm>
            <a:off x="3655026" y="1472748"/>
            <a:ext cx="3456000" cy="1230337"/>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cs typeface="Segoe UI" panose="020B0502040204020203" pitchFamily="34" charset="0"/>
              </a:rPr>
              <a:t>Overseeing and managing all functions in a specific area or department. Plans and implements department strategies and also takes part in the company’s overall strategic decisions and ensures that their allotted department(s) are working in accordance with such goals</a:t>
            </a:r>
            <a:endParaRPr lang="en-US" sz="1100" dirty="0">
              <a:solidFill>
                <a:schemeClr val="tx1">
                  <a:lumMod val="90000"/>
                  <a:lumOff val="10000"/>
                </a:schemeClr>
              </a:solidFill>
              <a:highlight>
                <a:srgbClr val="FFFF00"/>
              </a:highlight>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E2044144-06CC-1746-955D-D7F20C80A13D}"/>
              </a:ext>
            </a:extLst>
          </p:cNvPr>
          <p:cNvSpPr txBox="1"/>
          <p:nvPr/>
        </p:nvSpPr>
        <p:spPr>
          <a:xfrm>
            <a:off x="3655025" y="3017324"/>
            <a:ext cx="3456000" cy="845616"/>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Responsible for all aspects of the company’s success.  Report to board members, committees and other CHS stakeholders. They strive to uphold CHS values, meet fiscal targets and manage company budgets.</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0FDAA8D1-AE98-7542-B766-B2266A0A084D}"/>
              </a:ext>
            </a:extLst>
          </p:cNvPr>
          <p:cNvSpPr txBox="1"/>
          <p:nvPr/>
        </p:nvSpPr>
        <p:spPr>
          <a:xfrm>
            <a:off x="3655025" y="4247661"/>
            <a:ext cx="3456000" cy="46089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 smooth and intuitive experience that increases workday efficiency and effectiveness.</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36D94144-9BF2-344E-9ED8-2D3661CE6404}"/>
              </a:ext>
            </a:extLst>
          </p:cNvPr>
          <p:cNvSpPr txBox="1"/>
          <p:nvPr/>
        </p:nvSpPr>
        <p:spPr>
          <a:xfrm>
            <a:off x="7461237" y="4145083"/>
            <a:ext cx="3456000" cy="46089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Getting and keeping leaders and stakeholders engaged. </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D719D41E-151A-5F42-B08B-7992E98AF886}"/>
              </a:ext>
            </a:extLst>
          </p:cNvPr>
          <p:cNvSpPr txBox="1"/>
          <p:nvPr/>
        </p:nvSpPr>
        <p:spPr>
          <a:xfrm>
            <a:off x="7461237" y="2804791"/>
            <a:ext cx="3456000" cy="460895"/>
          </a:xfrm>
          <a:prstGeom prst="rect">
            <a:avLst/>
          </a:prstGeom>
          <a:noFill/>
        </p:spPr>
        <p:txBody>
          <a:bodyPr wrap="square" rtlCol="0" anchor="t">
            <a:spAutoFit/>
          </a:bodyPr>
          <a:lstStyle/>
          <a:p>
            <a:pPr marL="0" lvl="1" defTabSz="512049">
              <a:lnSpc>
                <a:spcPts val="1520"/>
              </a:lnSpc>
            </a:pPr>
            <a:r>
              <a:rPr lang="en-US"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All content is up to date and easily accessible to staff.  Simple, structured policy review process.</a:t>
            </a:r>
          </a:p>
        </p:txBody>
      </p:sp>
      <p:sp>
        <p:nvSpPr>
          <p:cNvPr id="34" name="TextBox 33">
            <a:extLst>
              <a:ext uri="{FF2B5EF4-FFF2-40B4-BE49-F238E27FC236}">
                <a16:creationId xmlns:a16="http://schemas.microsoft.com/office/drawing/2014/main" id="{ACA37C73-E463-D64E-AA97-EF16083CCBBB}"/>
              </a:ext>
            </a:extLst>
          </p:cNvPr>
          <p:cNvSpPr txBox="1"/>
          <p:nvPr/>
        </p:nvSpPr>
        <p:spPr>
          <a:xfrm>
            <a:off x="3655026" y="5307394"/>
            <a:ext cx="6821664" cy="460895"/>
          </a:xfrm>
          <a:prstGeom prst="rect">
            <a:avLst/>
          </a:prstGeom>
          <a:noFill/>
        </p:spPr>
        <p:txBody>
          <a:bodyPr wrap="square" rtlCol="0" anchor="t">
            <a:spAutoFit/>
          </a:bodyPr>
          <a:lstStyle/>
          <a:p>
            <a:pPr marL="0" lvl="1" defTabSz="512049">
              <a:lnSpc>
                <a:spcPts val="1520"/>
              </a:lnSpc>
            </a:pPr>
            <a:r>
              <a:rPr lang="en-GB" sz="1100" dirty="0">
                <a:solidFill>
                  <a:schemeClr val="tx1">
                    <a:lumMod val="90000"/>
                    <a:lumOff val="10000"/>
                  </a:schemeClr>
                </a:solidFill>
                <a:latin typeface="Segoe UI" panose="020B0502040204020203" pitchFamily="34" charset="0"/>
                <a:ea typeface="Open Sans" panose="020B0606030504020204" pitchFamily="34" charset="0"/>
                <a:cs typeface="Segoe UI" panose="020B0502040204020203" pitchFamily="34" charset="0"/>
              </a:rPr>
              <a:t>Preparing and overseeing writing of papers for board and committees. Chairing and attending meetings Strategy Development.  Networking. Line-management. </a:t>
            </a:r>
            <a:endParaRPr lang="en-US" sz="1100" dirty="0">
              <a:solidFill>
                <a:schemeClr val="tx1">
                  <a:lumMod val="90000"/>
                  <a:lumOff val="10000"/>
                </a:schemeClr>
              </a:solidFill>
              <a:highlight>
                <a:srgbClr val="FFFF00"/>
              </a:highlight>
              <a:latin typeface="Segoe UI" panose="020B0502040204020203" pitchFamily="34" charset="0"/>
              <a:ea typeface="Open Sans" panose="020B0606030504020204" pitchFamily="34" charset="0"/>
              <a:cs typeface="Segoe UI" panose="020B0502040204020203" pitchFamily="34" charset="0"/>
            </a:endParaRPr>
          </a:p>
        </p:txBody>
      </p:sp>
      <p:sp>
        <p:nvSpPr>
          <p:cNvPr id="39" name="TextBox 38">
            <a:extLst>
              <a:ext uri="{FF2B5EF4-FFF2-40B4-BE49-F238E27FC236}">
                <a16:creationId xmlns:a16="http://schemas.microsoft.com/office/drawing/2014/main" id="{F8683034-EE71-7148-B5AB-686BA0440BCF}"/>
              </a:ext>
            </a:extLst>
          </p:cNvPr>
          <p:cNvSpPr txBox="1"/>
          <p:nvPr/>
        </p:nvSpPr>
        <p:spPr>
          <a:xfrm>
            <a:off x="363187" y="3119968"/>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PERSONA</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0" name="TextBox 39">
            <a:extLst>
              <a:ext uri="{FF2B5EF4-FFF2-40B4-BE49-F238E27FC236}">
                <a16:creationId xmlns:a16="http://schemas.microsoft.com/office/drawing/2014/main" id="{34AB12B7-D045-B148-AEFF-8766DF49A8BF}"/>
              </a:ext>
            </a:extLst>
          </p:cNvPr>
          <p:cNvSpPr txBox="1"/>
          <p:nvPr/>
        </p:nvSpPr>
        <p:spPr>
          <a:xfrm>
            <a:off x="356075" y="3303341"/>
            <a:ext cx="2286541"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Content Owner</a:t>
            </a:r>
            <a:endParaRPr lang="en-US" sz="1201"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F8089A5D-AE06-C849-A4B2-079811435D8B}"/>
              </a:ext>
            </a:extLst>
          </p:cNvPr>
          <p:cNvSpPr txBox="1"/>
          <p:nvPr/>
        </p:nvSpPr>
        <p:spPr>
          <a:xfrm>
            <a:off x="363187" y="4371096"/>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AGE RANGE</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5" name="TextBox 44">
            <a:extLst>
              <a:ext uri="{FF2B5EF4-FFF2-40B4-BE49-F238E27FC236}">
                <a16:creationId xmlns:a16="http://schemas.microsoft.com/office/drawing/2014/main" id="{E810A3A8-BDB4-A44A-9B81-EDB9F738433A}"/>
              </a:ext>
            </a:extLst>
          </p:cNvPr>
          <p:cNvSpPr txBox="1"/>
          <p:nvPr/>
        </p:nvSpPr>
        <p:spPr>
          <a:xfrm>
            <a:off x="363187" y="4932360"/>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ARCHETYPE</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46" name="TextBox 45">
            <a:extLst>
              <a:ext uri="{FF2B5EF4-FFF2-40B4-BE49-F238E27FC236}">
                <a16:creationId xmlns:a16="http://schemas.microsoft.com/office/drawing/2014/main" id="{6FFA37E2-3251-1D4B-A044-0089BD40F1AC}"/>
              </a:ext>
            </a:extLst>
          </p:cNvPr>
          <p:cNvSpPr txBox="1"/>
          <p:nvPr/>
        </p:nvSpPr>
        <p:spPr>
          <a:xfrm>
            <a:off x="363187" y="5114029"/>
            <a:ext cx="2286541" cy="276999"/>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Day-to-day power user</a:t>
            </a:r>
            <a:endParaRPr lang="en-US" sz="1201" dirty="0">
              <a:solidFill>
                <a:schemeClr val="bg1"/>
              </a:solidFill>
              <a:latin typeface="Segoe UI" panose="020B0502040204020203" pitchFamily="34" charset="0"/>
              <a:cs typeface="Segoe UI" panose="020B0502040204020203" pitchFamily="34" charset="0"/>
            </a:endParaRPr>
          </a:p>
        </p:txBody>
      </p:sp>
      <p:sp>
        <p:nvSpPr>
          <p:cNvPr id="47" name="Title 1">
            <a:extLst>
              <a:ext uri="{FF2B5EF4-FFF2-40B4-BE49-F238E27FC236}">
                <a16:creationId xmlns:a16="http://schemas.microsoft.com/office/drawing/2014/main" id="{45417AA7-59D5-884E-AEA2-F4C6AC82054D}"/>
              </a:ext>
            </a:extLst>
          </p:cNvPr>
          <p:cNvSpPr txBox="1">
            <a:spLocks/>
          </p:cNvSpPr>
          <p:nvPr/>
        </p:nvSpPr>
        <p:spPr>
          <a:xfrm>
            <a:off x="361281" y="1914164"/>
            <a:ext cx="2504371" cy="874512"/>
          </a:xfrm>
          <a:prstGeom prst="rect">
            <a:avLst/>
          </a:prstGeom>
          <a:noFill/>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Douglas</a:t>
            </a:r>
          </a:p>
          <a:p>
            <a:pPr>
              <a:lnSpc>
                <a:spcPct val="100000"/>
              </a:lnSpc>
            </a:pPr>
            <a:r>
              <a:rPr lang="en-US" sz="2400" b="1" dirty="0">
                <a:solidFill>
                  <a:schemeClr val="bg1"/>
                </a:solidFill>
                <a:latin typeface="Segoe UI Semibold" panose="020B0502040204020203" pitchFamily="34" charset="0"/>
                <a:ea typeface="Open Sans" panose="020B0606030504020204" pitchFamily="34" charset="0"/>
                <a:cs typeface="Segoe UI Semibold" panose="020B0502040204020203" pitchFamily="34" charset="0"/>
              </a:rPr>
              <a:t>Webb</a:t>
            </a:r>
          </a:p>
        </p:txBody>
      </p:sp>
      <p:sp>
        <p:nvSpPr>
          <p:cNvPr id="25" name="TextBox 24">
            <a:extLst>
              <a:ext uri="{FF2B5EF4-FFF2-40B4-BE49-F238E27FC236}">
                <a16:creationId xmlns:a16="http://schemas.microsoft.com/office/drawing/2014/main" id="{B05EE181-E14B-BF41-A5F4-DB48AB10A4E2}"/>
              </a:ext>
            </a:extLst>
          </p:cNvPr>
          <p:cNvSpPr txBox="1"/>
          <p:nvPr/>
        </p:nvSpPr>
        <p:spPr>
          <a:xfrm>
            <a:off x="363187" y="5496631"/>
            <a:ext cx="1044827"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PROFICIENCY</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28" name="TextBox 27">
            <a:extLst>
              <a:ext uri="{FF2B5EF4-FFF2-40B4-BE49-F238E27FC236}">
                <a16:creationId xmlns:a16="http://schemas.microsoft.com/office/drawing/2014/main" id="{1791BB0B-9BAD-2B44-8CA6-2C5027E6AB18}"/>
              </a:ext>
            </a:extLst>
          </p:cNvPr>
          <p:cNvSpPr txBox="1"/>
          <p:nvPr/>
        </p:nvSpPr>
        <p:spPr>
          <a:xfrm>
            <a:off x="356075" y="5680004"/>
            <a:ext cx="2286541" cy="461665"/>
          </a:xfrm>
          <a:prstGeom prst="rect">
            <a:avLst/>
          </a:prstGeom>
          <a:noFill/>
        </p:spPr>
        <p:txBody>
          <a:bodyPr wrap="square" rtlCol="0" anchor="t">
            <a:spAutoFit/>
          </a:bodyPr>
          <a:lstStyle/>
          <a:p>
            <a:pPr marL="0" lvl="1" defTabSz="512049"/>
            <a:r>
              <a:rPr lang="en-US" sz="1200" dirty="0">
                <a:solidFill>
                  <a:schemeClr val="bg1"/>
                </a:solidFill>
                <a:latin typeface="Segoe UI" panose="020B0502040204020203" pitchFamily="34" charset="0"/>
                <a:ea typeface="Open Sans" panose="020B0606030504020204" pitchFamily="34" charset="0"/>
                <a:cs typeface="Segoe UI" panose="020B0502040204020203" pitchFamily="34" charset="0"/>
              </a:rPr>
              <a:t>Professional desktop user, Smartphone user</a:t>
            </a:r>
            <a:endParaRPr lang="en-US" sz="1201" dirty="0">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B9B3C4A-FF38-8F4E-B7AE-FD1980C36A40}"/>
              </a:ext>
            </a:extLst>
          </p:cNvPr>
          <p:cNvSpPr txBox="1"/>
          <p:nvPr/>
        </p:nvSpPr>
        <p:spPr>
          <a:xfrm>
            <a:off x="363187" y="3650407"/>
            <a:ext cx="1564225"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BUSINESS ROLES</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5120E01-E596-2B46-BD28-2D8C8D1FE8E0}"/>
              </a:ext>
            </a:extLst>
          </p:cNvPr>
          <p:cNvSpPr txBox="1"/>
          <p:nvPr/>
        </p:nvSpPr>
        <p:spPr>
          <a:xfrm>
            <a:off x="356075" y="3833780"/>
            <a:ext cx="2094517" cy="276999"/>
          </a:xfrm>
          <a:prstGeom prst="rect">
            <a:avLst/>
          </a:prstGeom>
          <a:noFill/>
        </p:spPr>
        <p:txBody>
          <a:bodyPr wrap="square" rtlCol="0" anchor="t">
            <a:spAutoFit/>
          </a:bodyPr>
          <a:lstStyle/>
          <a:p>
            <a:pPr marL="0" lvl="1" defTabSz="512049"/>
            <a:r>
              <a:rPr lang="en-GB" sz="1200" dirty="0">
                <a:solidFill>
                  <a:schemeClr val="bg1"/>
                </a:solidFill>
                <a:latin typeface="Segoe UI" panose="020B0502040204020203" pitchFamily="34" charset="0"/>
                <a:cs typeface="Segoe UI" panose="020B0502040204020203" pitchFamily="34" charset="0"/>
              </a:rPr>
              <a:t>Directors; Heads of Service</a:t>
            </a:r>
            <a:endParaRPr lang="en-US" sz="1201" dirty="0">
              <a:solidFill>
                <a:schemeClr val="bg1"/>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D00A5FBE-575B-8240-A49C-F78E6E950786}"/>
              </a:ext>
            </a:extLst>
          </p:cNvPr>
          <p:cNvSpPr txBox="1"/>
          <p:nvPr/>
        </p:nvSpPr>
        <p:spPr>
          <a:xfrm>
            <a:off x="363187" y="2788676"/>
            <a:ext cx="962693" cy="215444"/>
          </a:xfrm>
          <a:prstGeom prst="rect">
            <a:avLst/>
          </a:prstGeom>
          <a:noFill/>
        </p:spPr>
        <p:txBody>
          <a:bodyPr wrap="square" rtlCol="0" anchor="ctr">
            <a:spAutoFit/>
          </a:bodyPr>
          <a:lstStyle/>
          <a:p>
            <a:pPr defTabSz="512049"/>
            <a:r>
              <a:rPr lang="en-US" sz="800" spc="100" dirty="0">
                <a:solidFill>
                  <a:srgbClr val="7030A0"/>
                </a:solidFill>
                <a:latin typeface="Segoe UI" panose="020B0502040204020203" pitchFamily="34" charset="0"/>
                <a:ea typeface="Open Sans" panose="020B0606030504020204" pitchFamily="34" charset="0"/>
                <a:cs typeface="Segoe UI" panose="020B0502040204020203" pitchFamily="34" charset="0"/>
              </a:rPr>
              <a:t>CHS GROUP</a:t>
            </a:r>
            <a:endParaRPr lang="en-US" sz="1100" spc="100" dirty="0">
              <a:solidFill>
                <a:srgbClr val="7030A0"/>
              </a:solidFill>
              <a:latin typeface="Segoe UI" panose="020B0502040204020203" pitchFamily="34" charset="0"/>
              <a:ea typeface="Open Sans" panose="020B060603050402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AEA8C5F3-5F14-BC4A-9C4B-F8E402E4B022}"/>
              </a:ext>
            </a:extLst>
          </p:cNvPr>
          <p:cNvSpPr/>
          <p:nvPr/>
        </p:nvSpPr>
        <p:spPr>
          <a:xfrm>
            <a:off x="0" y="0"/>
            <a:ext cx="3057754"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FAA4AC4-8707-CC4B-B399-F51A94EEAC4A}"/>
              </a:ext>
            </a:extLst>
          </p:cNvPr>
          <p:cNvPicPr>
            <a:picLocks noChangeAspect="1"/>
          </p:cNvPicPr>
          <p:nvPr/>
        </p:nvPicPr>
        <p:blipFill rotWithShape="1">
          <a:blip r:embed="rId2"/>
          <a:srcRect b="33967"/>
          <a:stretch/>
        </p:blipFill>
        <p:spPr>
          <a:xfrm>
            <a:off x="447824" y="690302"/>
            <a:ext cx="1062322" cy="1044069"/>
          </a:xfrm>
          <a:prstGeom prst="rect">
            <a:avLst/>
          </a:prstGeom>
        </p:spPr>
      </p:pic>
    </p:spTree>
    <p:extLst>
      <p:ext uri="{BB962C8B-B14F-4D97-AF65-F5344CB8AC3E}">
        <p14:creationId xmlns:p14="http://schemas.microsoft.com/office/powerpoint/2010/main" val="1784192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6db4aa4-b377-4765-9235-63546e3a01f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6695C8E707A148B03FF4BAB91DDDFB" ma:contentTypeVersion="16" ma:contentTypeDescription="Create a new document." ma:contentTypeScope="" ma:versionID="33f3a49e48eb5ce3f80e956869aa5043">
  <xsd:schema xmlns:xsd="http://www.w3.org/2001/XMLSchema" xmlns:xs="http://www.w3.org/2001/XMLSchema" xmlns:p="http://schemas.microsoft.com/office/2006/metadata/properties" xmlns:ns1="http://schemas.microsoft.com/sharepoint/v3" xmlns:ns2="c6db4aa4-b377-4765-9235-63546e3a01f5" xmlns:ns3="219ed17c-29f1-4842-a416-74e46a192d6a" targetNamespace="http://schemas.microsoft.com/office/2006/metadata/properties" ma:root="true" ma:fieldsID="08c0511fa1b301686b707cb3498c68d1" ns1:_="" ns2:_="" ns3:_="">
    <xsd:import namespace="http://schemas.microsoft.com/sharepoint/v3"/>
    <xsd:import namespace="c6db4aa4-b377-4765-9235-63546e3a01f5"/>
    <xsd:import namespace="219ed17c-29f1-4842-a416-74e46a192d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_Flow_SignoffStatus"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b4aa4-b377-4765-9235-63546e3a01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Flow_SignoffStatus" ma:index="17" nillable="true" ma:displayName="Sign-off status" ma:internalName="Sign_x002d_off_x0020_status">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9ed17c-29f1-4842-a416-74e46a192d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B48EC-C91D-4FE7-8903-C8D7C5905F12}">
  <ds:schemaRefs>
    <ds:schemaRef ds:uri="http://schemas.microsoft.com/office/2006/documentManagement/types"/>
    <ds:schemaRef ds:uri="http://purl.org/dc/dcmitype/"/>
    <ds:schemaRef ds:uri="http://purl.org/dc/terms/"/>
    <ds:schemaRef ds:uri="http://purl.org/dc/elements/1.1/"/>
    <ds:schemaRef ds:uri="219ed17c-29f1-4842-a416-74e46a192d6a"/>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c6db4aa4-b377-4765-9235-63546e3a01f5"/>
  </ds:schemaRefs>
</ds:datastoreItem>
</file>

<file path=customXml/itemProps2.xml><?xml version="1.0" encoding="utf-8"?>
<ds:datastoreItem xmlns:ds="http://schemas.openxmlformats.org/officeDocument/2006/customXml" ds:itemID="{76D316F0-9F17-4683-BDBC-370E2086C8F3}">
  <ds:schemaRefs>
    <ds:schemaRef ds:uri="http://schemas.microsoft.com/sharepoint/v3/contenttype/forms"/>
  </ds:schemaRefs>
</ds:datastoreItem>
</file>

<file path=customXml/itemProps3.xml><?xml version="1.0" encoding="utf-8"?>
<ds:datastoreItem xmlns:ds="http://schemas.openxmlformats.org/officeDocument/2006/customXml" ds:itemID="{7AC6E6FC-4D0A-406D-B6C8-E3221C8CE14D}"/>
</file>

<file path=docProps/app.xml><?xml version="1.0" encoding="utf-8"?>
<Properties xmlns="http://schemas.openxmlformats.org/officeDocument/2006/extended-properties" xmlns:vt="http://schemas.openxmlformats.org/officeDocument/2006/docPropsVTypes">
  <Template>Integral</Template>
  <TotalTime>41032</TotalTime>
  <Words>2880</Words>
  <Application>Microsoft Macintosh PowerPoint</Application>
  <PresentationFormat>Widescreen</PresentationFormat>
  <Paragraphs>515</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Courier New</vt:lpstr>
      <vt:lpstr>Segoe UI</vt:lpstr>
      <vt:lpstr>Segoe UI Semibold</vt:lpstr>
      <vt:lpstr>Tw Cen MT</vt:lpstr>
      <vt:lpstr>Wingdings 3</vt:lpstr>
      <vt:lpstr>Integral</vt:lpstr>
      <vt:lpstr>1_Integral</vt:lpstr>
      <vt:lpstr>CHS Group</vt:lpstr>
      <vt:lpstr>Problem Statement</vt:lpstr>
      <vt:lpstr>Project Objectives</vt:lpstr>
      <vt:lpstr>Project Requirements</vt:lpstr>
      <vt:lpstr>Solution Overview</vt:lpstr>
      <vt:lpstr>User Personas – Intranet and Knowledge Base</vt:lpstr>
      <vt:lpstr>PowerPoint Presentation</vt:lpstr>
      <vt:lpstr>PowerPoint Presentation</vt:lpstr>
      <vt:lpstr>PowerPoint Presentation</vt:lpstr>
      <vt:lpstr>PowerPoint Presentation</vt:lpstr>
      <vt:lpstr>PowerPoint Presentation</vt:lpstr>
      <vt:lpstr>Site Structure</vt:lpstr>
      <vt:lpstr>Intranet</vt:lpstr>
      <vt:lpstr>Knowledge Base</vt:lpstr>
      <vt:lpstr>Knowledge Base – Content Types</vt:lpstr>
      <vt:lpstr>Collaboration Sites</vt:lpstr>
      <vt:lpstr>Collaboration Sites</vt:lpstr>
      <vt:lpstr>Operational Areas</vt:lpstr>
      <vt:lpstr>Approval Workflow</vt:lpstr>
      <vt:lpstr>Review Workflow</vt:lpstr>
      <vt:lpstr>Prototype</vt:lpstr>
      <vt:lpstr>User Feedback on Current Intranet</vt:lpstr>
      <vt:lpstr>Org Structure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Azuronaut</dc:title>
  <dc:subject/>
  <dc:creator>Zubair Ahmed</dc:creator>
  <cp:keywords/>
  <dc:description/>
  <cp:lastModifiedBy>Brett Sedcole</cp:lastModifiedBy>
  <cp:revision>525</cp:revision>
  <dcterms:created xsi:type="dcterms:W3CDTF">2014-05-18T16:16:06Z</dcterms:created>
  <dcterms:modified xsi:type="dcterms:W3CDTF">2020-04-07T12:13:40Z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0x010100366695C8E707A148B03FF4BAB91DDDFB</vt:lpwstr>
  </property>
</Properties>
</file>